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notesSlides/notesSlide1.xml" ContentType="application/vnd.openxmlformats-officedocument.presentationml.notesSlide+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webextensions/webextension6.xml" ContentType="application/vnd.ms-office.webextension+xml"/>
  <Override PartName="/ppt/webextensions/webextension7.xml" ContentType="application/vnd.ms-office.webextension+xml"/>
  <Override PartName="/ppt/webextensions/webextension8.xml" ContentType="application/vnd.ms-office.webextension+xml"/>
  <Override PartName="/ppt/webextensions/webextension9.xml" ContentType="application/vnd.ms-office.webextension+xml"/>
  <Override PartName="/ppt/webextensions/webextension10.xml" ContentType="application/vnd.ms-office.webextension+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webextensions/webextension11.xml" ContentType="application/vnd.ms-office.webextension+xml"/>
  <Override PartName="/ppt/webextensions/webextension12.xml" ContentType="application/vnd.ms-office.webextension+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webextensions/webextension13.xml" ContentType="application/vnd.ms-office.webextension+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6"/>
  </p:notesMasterIdLst>
  <p:sldIdLst>
    <p:sldId id="256" r:id="rId2"/>
    <p:sldId id="285" r:id="rId3"/>
    <p:sldId id="262" r:id="rId4"/>
    <p:sldId id="286" r:id="rId5"/>
    <p:sldId id="287" r:id="rId6"/>
    <p:sldId id="282" r:id="rId7"/>
    <p:sldId id="288" r:id="rId8"/>
    <p:sldId id="284" r:id="rId9"/>
    <p:sldId id="293" r:id="rId10"/>
    <p:sldId id="292" r:id="rId11"/>
    <p:sldId id="295" r:id="rId12"/>
    <p:sldId id="303" r:id="rId13"/>
    <p:sldId id="296" r:id="rId14"/>
    <p:sldId id="300" r:id="rId15"/>
    <p:sldId id="298" r:id="rId16"/>
    <p:sldId id="349" r:id="rId17"/>
    <p:sldId id="299" r:id="rId18"/>
    <p:sldId id="304" r:id="rId19"/>
    <p:sldId id="350" r:id="rId20"/>
    <p:sldId id="301" r:id="rId21"/>
    <p:sldId id="306" r:id="rId22"/>
    <p:sldId id="308" r:id="rId23"/>
    <p:sldId id="310" r:id="rId24"/>
    <p:sldId id="313" r:id="rId25"/>
    <p:sldId id="336" r:id="rId26"/>
    <p:sldId id="335" r:id="rId27"/>
    <p:sldId id="337" r:id="rId28"/>
    <p:sldId id="314" r:id="rId29"/>
    <p:sldId id="316" r:id="rId30"/>
    <p:sldId id="309" r:id="rId31"/>
    <p:sldId id="338" r:id="rId32"/>
    <p:sldId id="311" r:id="rId33"/>
    <p:sldId id="339" r:id="rId34"/>
    <p:sldId id="312" r:id="rId35"/>
    <p:sldId id="342" r:id="rId36"/>
    <p:sldId id="341" r:id="rId37"/>
    <p:sldId id="326" r:id="rId38"/>
    <p:sldId id="327" r:id="rId39"/>
    <p:sldId id="328" r:id="rId40"/>
    <p:sldId id="329" r:id="rId41"/>
    <p:sldId id="330" r:id="rId42"/>
    <p:sldId id="331" r:id="rId43"/>
    <p:sldId id="332" r:id="rId44"/>
    <p:sldId id="340" r:id="rId45"/>
    <p:sldId id="343" r:id="rId46"/>
    <p:sldId id="346" r:id="rId47"/>
    <p:sldId id="344" r:id="rId48"/>
    <p:sldId id="345" r:id="rId49"/>
    <p:sldId id="348" r:id="rId50"/>
    <p:sldId id="333" r:id="rId51"/>
    <p:sldId id="347" r:id="rId52"/>
    <p:sldId id="351" r:id="rId53"/>
    <p:sldId id="352" r:id="rId54"/>
    <p:sldId id="289" r:id="rId55"/>
    <p:sldId id="257" r:id="rId56"/>
    <p:sldId id="258" r:id="rId57"/>
    <p:sldId id="259" r:id="rId58"/>
    <p:sldId id="260" r:id="rId59"/>
    <p:sldId id="261" r:id="rId60"/>
    <p:sldId id="281" r:id="rId61"/>
    <p:sldId id="263" r:id="rId62"/>
    <p:sldId id="264" r:id="rId63"/>
    <p:sldId id="265" r:id="rId64"/>
    <p:sldId id="266" r:id="rId65"/>
    <p:sldId id="267" r:id="rId66"/>
    <p:sldId id="268" r:id="rId67"/>
    <p:sldId id="269" r:id="rId68"/>
    <p:sldId id="270" r:id="rId69"/>
    <p:sldId id="271" r:id="rId70"/>
    <p:sldId id="272" r:id="rId71"/>
    <p:sldId id="277" r:id="rId72"/>
    <p:sldId id="278" r:id="rId73"/>
    <p:sldId id="279" r:id="rId74"/>
    <p:sldId id="280" r:id="rId75"/>
  </p:sldIdLst>
  <p:sldSz cx="12192000" cy="6858000"/>
  <p:notesSz cx="6858000" cy="9144000"/>
  <p:custDataLst>
    <p:tags r:id="rId77"/>
  </p:custData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9pPr>
  </p:defaultTextStyle>
  <p:extLst>
    <p:ext uri="{521415D9-36F7-43E2-AB2F-B90AF26B5E84}">
      <p14:sectionLst xmlns:p14="http://schemas.microsoft.com/office/powerpoint/2010/main">
        <p14:section name="TITLES" id="{F0094BF1-2820-4D40-A4FE-8B33922CC4FF}">
          <p14:sldIdLst>
            <p14:sldId id="256"/>
            <p14:sldId id="285"/>
            <p14:sldId id="262"/>
            <p14:sldId id="286"/>
            <p14:sldId id="287"/>
            <p14:sldId id="282"/>
            <p14:sldId id="288"/>
            <p14:sldId id="284"/>
            <p14:sldId id="293"/>
            <p14:sldId id="292"/>
            <p14:sldId id="295"/>
            <p14:sldId id="303"/>
            <p14:sldId id="296"/>
            <p14:sldId id="300"/>
            <p14:sldId id="298"/>
            <p14:sldId id="349"/>
            <p14:sldId id="299"/>
            <p14:sldId id="304"/>
            <p14:sldId id="350"/>
            <p14:sldId id="301"/>
            <p14:sldId id="306"/>
            <p14:sldId id="308"/>
            <p14:sldId id="310"/>
            <p14:sldId id="313"/>
            <p14:sldId id="336"/>
            <p14:sldId id="335"/>
            <p14:sldId id="337"/>
            <p14:sldId id="314"/>
            <p14:sldId id="316"/>
            <p14:sldId id="309"/>
            <p14:sldId id="338"/>
            <p14:sldId id="311"/>
            <p14:sldId id="339"/>
            <p14:sldId id="312"/>
            <p14:sldId id="342"/>
            <p14:sldId id="341"/>
            <p14:sldId id="326"/>
            <p14:sldId id="327"/>
            <p14:sldId id="328"/>
            <p14:sldId id="329"/>
            <p14:sldId id="330"/>
            <p14:sldId id="331"/>
            <p14:sldId id="332"/>
            <p14:sldId id="340"/>
            <p14:sldId id="343"/>
            <p14:sldId id="346"/>
            <p14:sldId id="344"/>
            <p14:sldId id="345"/>
            <p14:sldId id="348"/>
            <p14:sldId id="333"/>
            <p14:sldId id="347"/>
            <p14:sldId id="351"/>
            <p14:sldId id="352"/>
            <p14:sldId id="289"/>
            <p14:sldId id="257"/>
          </p14:sldIdLst>
        </p14:section>
        <p14:section name="QUOTES" id="{D85DCE49-7147-D64A-B5B7-F33193796ED2}">
          <p14:sldIdLst>
            <p14:sldId id="258"/>
            <p14:sldId id="259"/>
            <p14:sldId id="260"/>
          </p14:sldIdLst>
        </p14:section>
        <p14:section name="PAGES" id="{13690A01-7314-F344-AAEB-5CF44D36837E}">
          <p14:sldIdLst>
            <p14:sldId id="261"/>
            <p14:sldId id="281"/>
            <p14:sldId id="263"/>
            <p14:sldId id="264"/>
          </p14:sldIdLst>
        </p14:section>
        <p14:section name="VISUAL" id="{BD49EF8A-1605-C048-B345-BE6DB6D7DA63}">
          <p14:sldIdLst>
            <p14:sldId id="265"/>
            <p14:sldId id="266"/>
            <p14:sldId id="267"/>
            <p14:sldId id="268"/>
            <p14:sldId id="269"/>
            <p14:sldId id="270"/>
          </p14:sldIdLst>
        </p14:section>
        <p14:section name="CLOSING" id="{98709A17-535D-FA44-A182-329985D83595}">
          <p14:sldIdLst>
            <p14:sldId id="271"/>
            <p14:sldId id="272"/>
          </p14:sldIdLst>
        </p14:section>
        <p14:section name="SAMPLES" id="{9870A85C-189B-924F-AEA3-55EB9A6780A4}">
          <p14:sldIdLst>
            <p14:sldId id="277"/>
            <p14:sldId id="278"/>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E277C6-7318-3442-B2C6-D5AA445C1E76}" v="304" dt="2025-12-09T10:12:29.31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98"/>
    <p:restoredTop sz="97030"/>
  </p:normalViewPr>
  <p:slideViewPr>
    <p:cSldViewPr snapToGrid="0" snapToObjects="1">
      <p:cViewPr>
        <p:scale>
          <a:sx n="91" d="100"/>
          <a:sy n="91" d="100"/>
        </p:scale>
        <p:origin x="376" y="1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747911-53E6-BD4E-8446-3EDD596D3142}"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US"/>
        </a:p>
      </dgm:t>
    </dgm:pt>
    <dgm:pt modelId="{FC4028FA-5600-304A-8EA0-5AB29696F033}">
      <dgm:prSet/>
      <dgm:spPr/>
      <dgm:t>
        <a:bodyPr/>
        <a:lstStyle/>
        <a:p>
          <a:r>
            <a:rPr lang="en-US" b="0" i="0" baseline="0" dirty="0"/>
            <a:t>The infrastructure is not fitting anymore the dynamic needs</a:t>
          </a:r>
          <a:endParaRPr lang="en-US" dirty="0"/>
        </a:p>
      </dgm:t>
    </dgm:pt>
    <dgm:pt modelId="{223C3630-2865-7A4A-8F0D-99CC2D3AF25D}" type="parTrans" cxnId="{DA6B6702-87F3-8B4C-9629-4F8A04BC1CF7}">
      <dgm:prSet/>
      <dgm:spPr/>
      <dgm:t>
        <a:bodyPr/>
        <a:lstStyle/>
        <a:p>
          <a:endParaRPr lang="en-US"/>
        </a:p>
      </dgm:t>
    </dgm:pt>
    <dgm:pt modelId="{2B897A3F-2444-594D-B4C7-7113F8C55750}" type="sibTrans" cxnId="{DA6B6702-87F3-8B4C-9629-4F8A04BC1CF7}">
      <dgm:prSet/>
      <dgm:spPr/>
      <dgm:t>
        <a:bodyPr/>
        <a:lstStyle/>
        <a:p>
          <a:endParaRPr lang="en-US"/>
        </a:p>
      </dgm:t>
    </dgm:pt>
    <dgm:pt modelId="{F7537AB6-1D4D-7142-845C-770F4B92693A}">
      <dgm:prSet/>
      <dgm:spPr/>
      <dgm:t>
        <a:bodyPr/>
        <a:lstStyle/>
        <a:p>
          <a:r>
            <a:rPr lang="en-US" dirty="0"/>
            <a:t>so it's not efficient</a:t>
          </a:r>
        </a:p>
      </dgm:t>
    </dgm:pt>
    <dgm:pt modelId="{126EE422-BD29-F743-A861-4001D365669A}" type="parTrans" cxnId="{2D90C35F-02A0-3A4D-AA7B-D214FA0E7808}">
      <dgm:prSet/>
      <dgm:spPr/>
      <dgm:t>
        <a:bodyPr/>
        <a:lstStyle/>
        <a:p>
          <a:endParaRPr lang="en-US"/>
        </a:p>
      </dgm:t>
    </dgm:pt>
    <dgm:pt modelId="{D95D29A8-F1B8-554A-A4A4-3DA34DED2BAA}" type="sibTrans" cxnId="{2D90C35F-02A0-3A4D-AA7B-D214FA0E7808}">
      <dgm:prSet/>
      <dgm:spPr/>
      <dgm:t>
        <a:bodyPr/>
        <a:lstStyle/>
        <a:p>
          <a:endParaRPr lang="en-US"/>
        </a:p>
      </dgm:t>
    </dgm:pt>
    <dgm:pt modelId="{2A6EF044-3C69-C44C-A1AB-9B0EDB72E4EB}">
      <dgm:prSet/>
      <dgm:spPr/>
      <dgm:t>
        <a:bodyPr/>
        <a:lstStyle/>
        <a:p>
          <a:r>
            <a:rPr lang="en-US" dirty="0"/>
            <a:t>it's expensive</a:t>
          </a:r>
        </a:p>
      </dgm:t>
    </dgm:pt>
    <dgm:pt modelId="{7C5D1B49-6D19-BE4E-B65E-5780235D0E86}" type="parTrans" cxnId="{02A81BE7-D33F-8847-88D1-24A72BADEA4F}">
      <dgm:prSet/>
      <dgm:spPr/>
      <dgm:t>
        <a:bodyPr/>
        <a:lstStyle/>
        <a:p>
          <a:endParaRPr lang="en-US"/>
        </a:p>
      </dgm:t>
    </dgm:pt>
    <dgm:pt modelId="{882E3656-30DB-2343-A793-3AD05BECADB4}" type="sibTrans" cxnId="{02A81BE7-D33F-8847-88D1-24A72BADEA4F}">
      <dgm:prSet/>
      <dgm:spPr/>
      <dgm:t>
        <a:bodyPr/>
        <a:lstStyle/>
        <a:p>
          <a:endParaRPr lang="en-US"/>
        </a:p>
      </dgm:t>
    </dgm:pt>
    <dgm:pt modelId="{84361309-44CB-BB45-9CC2-2F99A0E74345}" type="pres">
      <dgm:prSet presAssocID="{DE747911-53E6-BD4E-8446-3EDD596D3142}" presName="Name0" presStyleCnt="0">
        <dgm:presLayoutVars>
          <dgm:dir/>
          <dgm:resizeHandles val="exact"/>
        </dgm:presLayoutVars>
      </dgm:prSet>
      <dgm:spPr/>
    </dgm:pt>
    <dgm:pt modelId="{3D8015C5-70D6-4945-948A-18EC26C35116}" type="pres">
      <dgm:prSet presAssocID="{FC4028FA-5600-304A-8EA0-5AB29696F033}" presName="node" presStyleLbl="node1" presStyleIdx="0" presStyleCnt="3">
        <dgm:presLayoutVars>
          <dgm:bulletEnabled val="1"/>
        </dgm:presLayoutVars>
      </dgm:prSet>
      <dgm:spPr/>
    </dgm:pt>
    <dgm:pt modelId="{BAC1203C-E8F3-FE45-896E-023C58972323}" type="pres">
      <dgm:prSet presAssocID="{2B897A3F-2444-594D-B4C7-7113F8C55750}" presName="sibTrans" presStyleLbl="sibTrans2D1" presStyleIdx="0" presStyleCnt="2"/>
      <dgm:spPr/>
    </dgm:pt>
    <dgm:pt modelId="{75F5BFCE-41F3-0A45-BF63-E776F65843CD}" type="pres">
      <dgm:prSet presAssocID="{2B897A3F-2444-594D-B4C7-7113F8C55750}" presName="connectorText" presStyleLbl="sibTrans2D1" presStyleIdx="0" presStyleCnt="2"/>
      <dgm:spPr/>
    </dgm:pt>
    <dgm:pt modelId="{04F55D7A-D574-0A46-9030-48BF578BA061}" type="pres">
      <dgm:prSet presAssocID="{F7537AB6-1D4D-7142-845C-770F4B92693A}" presName="node" presStyleLbl="node1" presStyleIdx="1" presStyleCnt="3">
        <dgm:presLayoutVars>
          <dgm:bulletEnabled val="1"/>
        </dgm:presLayoutVars>
      </dgm:prSet>
      <dgm:spPr/>
    </dgm:pt>
    <dgm:pt modelId="{8AE0D15F-1132-8648-A519-82E3DB8494A7}" type="pres">
      <dgm:prSet presAssocID="{D95D29A8-F1B8-554A-A4A4-3DA34DED2BAA}" presName="sibTrans" presStyleLbl="sibTrans2D1" presStyleIdx="1" presStyleCnt="2"/>
      <dgm:spPr/>
    </dgm:pt>
    <dgm:pt modelId="{BA13C4B7-73DE-EE4B-BD14-3A2E0B2810AF}" type="pres">
      <dgm:prSet presAssocID="{D95D29A8-F1B8-554A-A4A4-3DA34DED2BAA}" presName="connectorText" presStyleLbl="sibTrans2D1" presStyleIdx="1" presStyleCnt="2"/>
      <dgm:spPr/>
    </dgm:pt>
    <dgm:pt modelId="{8DB6DDF9-DF61-5548-A1D7-F094A7FF3CBE}" type="pres">
      <dgm:prSet presAssocID="{2A6EF044-3C69-C44C-A1AB-9B0EDB72E4EB}" presName="node" presStyleLbl="node1" presStyleIdx="2" presStyleCnt="3">
        <dgm:presLayoutVars>
          <dgm:bulletEnabled val="1"/>
        </dgm:presLayoutVars>
      </dgm:prSet>
      <dgm:spPr/>
    </dgm:pt>
  </dgm:ptLst>
  <dgm:cxnLst>
    <dgm:cxn modelId="{DA6B6702-87F3-8B4C-9629-4F8A04BC1CF7}" srcId="{DE747911-53E6-BD4E-8446-3EDD596D3142}" destId="{FC4028FA-5600-304A-8EA0-5AB29696F033}" srcOrd="0" destOrd="0" parTransId="{223C3630-2865-7A4A-8F0D-99CC2D3AF25D}" sibTransId="{2B897A3F-2444-594D-B4C7-7113F8C55750}"/>
    <dgm:cxn modelId="{2D90C35F-02A0-3A4D-AA7B-D214FA0E7808}" srcId="{DE747911-53E6-BD4E-8446-3EDD596D3142}" destId="{F7537AB6-1D4D-7142-845C-770F4B92693A}" srcOrd="1" destOrd="0" parTransId="{126EE422-BD29-F743-A861-4001D365669A}" sibTransId="{D95D29A8-F1B8-554A-A4A4-3DA34DED2BAA}"/>
    <dgm:cxn modelId="{1C119162-E7A9-8540-81E3-6DB1C4D08455}" type="presOf" srcId="{2A6EF044-3C69-C44C-A1AB-9B0EDB72E4EB}" destId="{8DB6DDF9-DF61-5548-A1D7-F094A7FF3CBE}" srcOrd="0" destOrd="0" presId="urn:microsoft.com/office/officeart/2005/8/layout/process1"/>
    <dgm:cxn modelId="{6475426B-9988-3F46-8BAE-5706CEFAEB48}" type="presOf" srcId="{FC4028FA-5600-304A-8EA0-5AB29696F033}" destId="{3D8015C5-70D6-4945-948A-18EC26C35116}" srcOrd="0" destOrd="0" presId="urn:microsoft.com/office/officeart/2005/8/layout/process1"/>
    <dgm:cxn modelId="{2ACF9B54-2B98-0C4E-BCA8-35C9F614892D}" type="presOf" srcId="{2B897A3F-2444-594D-B4C7-7113F8C55750}" destId="{75F5BFCE-41F3-0A45-BF63-E776F65843CD}" srcOrd="1" destOrd="0" presId="urn:microsoft.com/office/officeart/2005/8/layout/process1"/>
    <dgm:cxn modelId="{2F6D8978-B031-9B41-BEF5-DDD93FF2FCD8}" type="presOf" srcId="{F7537AB6-1D4D-7142-845C-770F4B92693A}" destId="{04F55D7A-D574-0A46-9030-48BF578BA061}" srcOrd="0" destOrd="0" presId="urn:microsoft.com/office/officeart/2005/8/layout/process1"/>
    <dgm:cxn modelId="{509A7F7D-40BA-4549-A523-6BBECFDF00F7}" type="presOf" srcId="{D95D29A8-F1B8-554A-A4A4-3DA34DED2BAA}" destId="{BA13C4B7-73DE-EE4B-BD14-3A2E0B2810AF}" srcOrd="1" destOrd="0" presId="urn:microsoft.com/office/officeart/2005/8/layout/process1"/>
    <dgm:cxn modelId="{C423EFA8-0979-1142-BF81-772E68D59DD9}" type="presOf" srcId="{DE747911-53E6-BD4E-8446-3EDD596D3142}" destId="{84361309-44CB-BB45-9CC2-2F99A0E74345}" srcOrd="0" destOrd="0" presId="urn:microsoft.com/office/officeart/2005/8/layout/process1"/>
    <dgm:cxn modelId="{31F650D3-8A31-694D-868C-A8793F041E32}" type="presOf" srcId="{D95D29A8-F1B8-554A-A4A4-3DA34DED2BAA}" destId="{8AE0D15F-1132-8648-A519-82E3DB8494A7}" srcOrd="0" destOrd="0" presId="urn:microsoft.com/office/officeart/2005/8/layout/process1"/>
    <dgm:cxn modelId="{E02DD3E4-C054-3E4B-98B8-E1D1B49F3B24}" type="presOf" srcId="{2B897A3F-2444-594D-B4C7-7113F8C55750}" destId="{BAC1203C-E8F3-FE45-896E-023C58972323}" srcOrd="0" destOrd="0" presId="urn:microsoft.com/office/officeart/2005/8/layout/process1"/>
    <dgm:cxn modelId="{02A81BE7-D33F-8847-88D1-24A72BADEA4F}" srcId="{DE747911-53E6-BD4E-8446-3EDD596D3142}" destId="{2A6EF044-3C69-C44C-A1AB-9B0EDB72E4EB}" srcOrd="2" destOrd="0" parTransId="{7C5D1B49-6D19-BE4E-B65E-5780235D0E86}" sibTransId="{882E3656-30DB-2343-A793-3AD05BECADB4}"/>
    <dgm:cxn modelId="{2164791C-2B0F-884D-875C-25D4B94E0F59}" type="presParOf" srcId="{84361309-44CB-BB45-9CC2-2F99A0E74345}" destId="{3D8015C5-70D6-4945-948A-18EC26C35116}" srcOrd="0" destOrd="0" presId="urn:microsoft.com/office/officeart/2005/8/layout/process1"/>
    <dgm:cxn modelId="{F8A72B81-8EDD-FE46-A453-C11867D47ADE}" type="presParOf" srcId="{84361309-44CB-BB45-9CC2-2F99A0E74345}" destId="{BAC1203C-E8F3-FE45-896E-023C58972323}" srcOrd="1" destOrd="0" presId="urn:microsoft.com/office/officeart/2005/8/layout/process1"/>
    <dgm:cxn modelId="{19C41A8D-832A-2D4B-B3C9-DB6D78AC917E}" type="presParOf" srcId="{BAC1203C-E8F3-FE45-896E-023C58972323}" destId="{75F5BFCE-41F3-0A45-BF63-E776F65843CD}" srcOrd="0" destOrd="0" presId="urn:microsoft.com/office/officeart/2005/8/layout/process1"/>
    <dgm:cxn modelId="{D54C51BA-D480-D24A-AB07-621ECDD01711}" type="presParOf" srcId="{84361309-44CB-BB45-9CC2-2F99A0E74345}" destId="{04F55D7A-D574-0A46-9030-48BF578BA061}" srcOrd="2" destOrd="0" presId="urn:microsoft.com/office/officeart/2005/8/layout/process1"/>
    <dgm:cxn modelId="{97775D3D-78CE-874C-819C-C48F5954BBE3}" type="presParOf" srcId="{84361309-44CB-BB45-9CC2-2F99A0E74345}" destId="{8AE0D15F-1132-8648-A519-82E3DB8494A7}" srcOrd="3" destOrd="0" presId="urn:microsoft.com/office/officeart/2005/8/layout/process1"/>
    <dgm:cxn modelId="{C5CB51FA-B291-A643-9D69-4BAE5B06A8E3}" type="presParOf" srcId="{8AE0D15F-1132-8648-A519-82E3DB8494A7}" destId="{BA13C4B7-73DE-EE4B-BD14-3A2E0B2810AF}" srcOrd="0" destOrd="0" presId="urn:microsoft.com/office/officeart/2005/8/layout/process1"/>
    <dgm:cxn modelId="{74956A93-EAE7-554B-A173-BB0DF1D84BFB}" type="presParOf" srcId="{84361309-44CB-BB45-9CC2-2F99A0E74345}" destId="{8DB6DDF9-DF61-5548-A1D7-F094A7FF3CB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7CA892-3045-E74D-978A-D62A63BC86E8}"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99532CC4-4B33-6440-B125-5873FB53F700}">
      <dgm:prSet/>
      <dgm:spPr/>
      <dgm:t>
        <a:bodyPr/>
        <a:lstStyle/>
        <a:p>
          <a:r>
            <a:rPr lang="en-US" b="0" i="0" baseline="0"/>
            <a:t>Deterministic: Offers high accuracy and reliability, but requires high manual effort</a:t>
          </a:r>
          <a:endParaRPr lang="en-US"/>
        </a:p>
      </dgm:t>
    </dgm:pt>
    <dgm:pt modelId="{181BDE13-2181-1B4D-9D23-C5508298468F}" type="parTrans" cxnId="{481B5F2C-032C-124C-8364-86B69860A970}">
      <dgm:prSet/>
      <dgm:spPr/>
      <dgm:t>
        <a:bodyPr/>
        <a:lstStyle/>
        <a:p>
          <a:endParaRPr lang="en-US"/>
        </a:p>
      </dgm:t>
    </dgm:pt>
    <dgm:pt modelId="{265FE793-1E42-9E4F-A962-310EB1D616A0}" type="sibTrans" cxnId="{481B5F2C-032C-124C-8364-86B69860A970}">
      <dgm:prSet/>
      <dgm:spPr/>
      <dgm:t>
        <a:bodyPr/>
        <a:lstStyle/>
        <a:p>
          <a:endParaRPr lang="en-US"/>
        </a:p>
      </dgm:t>
    </dgm:pt>
    <dgm:pt modelId="{9B70B016-D567-BB45-AF6A-4D30293D59CD}">
      <dgm:prSet/>
      <dgm:spPr/>
      <dgm:t>
        <a:bodyPr/>
        <a:lstStyle/>
        <a:p>
          <a:r>
            <a:rPr lang="en-US" b="0" i="0" baseline="0"/>
            <a:t>AI: It has potential for low effort, but is incomplete (ignores topology), and untrustworthy</a:t>
          </a:r>
          <a:endParaRPr lang="en-US"/>
        </a:p>
      </dgm:t>
    </dgm:pt>
    <dgm:pt modelId="{9AFD555D-92B6-CD40-A767-0507BFF1CCCD}" type="parTrans" cxnId="{FEFDFE0F-5B72-CE46-BEF9-E53961151AFC}">
      <dgm:prSet/>
      <dgm:spPr/>
      <dgm:t>
        <a:bodyPr/>
        <a:lstStyle/>
        <a:p>
          <a:endParaRPr lang="en-US"/>
        </a:p>
      </dgm:t>
    </dgm:pt>
    <dgm:pt modelId="{118D255F-8697-B547-BEB9-5A587DECD087}" type="sibTrans" cxnId="{FEFDFE0F-5B72-CE46-BEF9-E53961151AFC}">
      <dgm:prSet/>
      <dgm:spPr/>
      <dgm:t>
        <a:bodyPr/>
        <a:lstStyle/>
        <a:p>
          <a:endParaRPr lang="en-US"/>
        </a:p>
      </dgm:t>
    </dgm:pt>
    <dgm:pt modelId="{BE030341-CEF5-DA4D-827B-56D6BE8A216F}" type="pres">
      <dgm:prSet presAssocID="{497CA892-3045-E74D-978A-D62A63BC86E8}" presName="linear" presStyleCnt="0">
        <dgm:presLayoutVars>
          <dgm:animLvl val="lvl"/>
          <dgm:resizeHandles val="exact"/>
        </dgm:presLayoutVars>
      </dgm:prSet>
      <dgm:spPr/>
    </dgm:pt>
    <dgm:pt modelId="{D8A7E924-9E63-D540-81D5-428FC204BDDF}" type="pres">
      <dgm:prSet presAssocID="{99532CC4-4B33-6440-B125-5873FB53F700}" presName="parentText" presStyleLbl="node1" presStyleIdx="0" presStyleCnt="2">
        <dgm:presLayoutVars>
          <dgm:chMax val="0"/>
          <dgm:bulletEnabled val="1"/>
        </dgm:presLayoutVars>
      </dgm:prSet>
      <dgm:spPr/>
    </dgm:pt>
    <dgm:pt modelId="{13F68D2D-3A9D-D442-AB48-6869A1B6C012}" type="pres">
      <dgm:prSet presAssocID="{265FE793-1E42-9E4F-A962-310EB1D616A0}" presName="spacer" presStyleCnt="0"/>
      <dgm:spPr/>
    </dgm:pt>
    <dgm:pt modelId="{65E25C8F-B23B-824B-A9FF-07C32519B7EA}" type="pres">
      <dgm:prSet presAssocID="{9B70B016-D567-BB45-AF6A-4D30293D59CD}" presName="parentText" presStyleLbl="node1" presStyleIdx="1" presStyleCnt="2">
        <dgm:presLayoutVars>
          <dgm:chMax val="0"/>
          <dgm:bulletEnabled val="1"/>
        </dgm:presLayoutVars>
      </dgm:prSet>
      <dgm:spPr/>
    </dgm:pt>
  </dgm:ptLst>
  <dgm:cxnLst>
    <dgm:cxn modelId="{FCF2440F-0EF5-7F42-86D3-A5859E802530}" type="presOf" srcId="{9B70B016-D567-BB45-AF6A-4D30293D59CD}" destId="{65E25C8F-B23B-824B-A9FF-07C32519B7EA}" srcOrd="0" destOrd="0" presId="urn:microsoft.com/office/officeart/2005/8/layout/vList2"/>
    <dgm:cxn modelId="{FEFDFE0F-5B72-CE46-BEF9-E53961151AFC}" srcId="{497CA892-3045-E74D-978A-D62A63BC86E8}" destId="{9B70B016-D567-BB45-AF6A-4D30293D59CD}" srcOrd="1" destOrd="0" parTransId="{9AFD555D-92B6-CD40-A767-0507BFF1CCCD}" sibTransId="{118D255F-8697-B547-BEB9-5A587DECD087}"/>
    <dgm:cxn modelId="{481B5F2C-032C-124C-8364-86B69860A970}" srcId="{497CA892-3045-E74D-978A-D62A63BC86E8}" destId="{99532CC4-4B33-6440-B125-5873FB53F700}" srcOrd="0" destOrd="0" parTransId="{181BDE13-2181-1B4D-9D23-C5508298468F}" sibTransId="{265FE793-1E42-9E4F-A962-310EB1D616A0}"/>
    <dgm:cxn modelId="{93A5C266-65B8-5141-85F7-EB85F53780F5}" type="presOf" srcId="{99532CC4-4B33-6440-B125-5873FB53F700}" destId="{D8A7E924-9E63-D540-81D5-428FC204BDDF}" srcOrd="0" destOrd="0" presId="urn:microsoft.com/office/officeart/2005/8/layout/vList2"/>
    <dgm:cxn modelId="{C2BB4EF6-C089-3242-9480-E2863DC7C341}" type="presOf" srcId="{497CA892-3045-E74D-978A-D62A63BC86E8}" destId="{BE030341-CEF5-DA4D-827B-56D6BE8A216F}" srcOrd="0" destOrd="0" presId="urn:microsoft.com/office/officeart/2005/8/layout/vList2"/>
    <dgm:cxn modelId="{3052E945-B731-1E48-90B7-F052BAC7C0B4}" type="presParOf" srcId="{BE030341-CEF5-DA4D-827B-56D6BE8A216F}" destId="{D8A7E924-9E63-D540-81D5-428FC204BDDF}" srcOrd="0" destOrd="0" presId="urn:microsoft.com/office/officeart/2005/8/layout/vList2"/>
    <dgm:cxn modelId="{C49D4E32-2AAE-6B45-9330-A9E6615F33DB}" type="presParOf" srcId="{BE030341-CEF5-DA4D-827B-56D6BE8A216F}" destId="{13F68D2D-3A9D-D442-AB48-6869A1B6C012}" srcOrd="1" destOrd="0" presId="urn:microsoft.com/office/officeart/2005/8/layout/vList2"/>
    <dgm:cxn modelId="{56E0D405-1533-9E44-8052-70009F3DF440}" type="presParOf" srcId="{BE030341-CEF5-DA4D-827B-56D6BE8A216F}" destId="{65E25C8F-B23B-824B-A9FF-07C32519B7E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8015C5-70D6-4945-948A-18EC26C35116}">
      <dsp:nvSpPr>
        <dsp:cNvPr id="0" name=""/>
        <dsp:cNvSpPr/>
      </dsp:nvSpPr>
      <dsp:spPr>
        <a:xfrm>
          <a:off x="8558" y="94415"/>
          <a:ext cx="2558108" cy="1534865"/>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baseline="0" dirty="0"/>
            <a:t>The infrastructure is not fitting anymore the dynamic needs</a:t>
          </a:r>
          <a:endParaRPr lang="en-US" sz="2200" kern="1200" dirty="0"/>
        </a:p>
      </dsp:txBody>
      <dsp:txXfrm>
        <a:off x="53513" y="139370"/>
        <a:ext cx="2468198" cy="1444955"/>
      </dsp:txXfrm>
    </dsp:sp>
    <dsp:sp modelId="{BAC1203C-E8F3-FE45-896E-023C58972323}">
      <dsp:nvSpPr>
        <dsp:cNvPr id="0" name=""/>
        <dsp:cNvSpPr/>
      </dsp:nvSpPr>
      <dsp:spPr>
        <a:xfrm>
          <a:off x="2822478" y="544642"/>
          <a:ext cx="542319" cy="63441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822478" y="671524"/>
        <a:ext cx="379623" cy="380646"/>
      </dsp:txXfrm>
    </dsp:sp>
    <dsp:sp modelId="{04F55D7A-D574-0A46-9030-48BF578BA061}">
      <dsp:nvSpPr>
        <dsp:cNvPr id="0" name=""/>
        <dsp:cNvSpPr/>
      </dsp:nvSpPr>
      <dsp:spPr>
        <a:xfrm>
          <a:off x="3589911" y="94415"/>
          <a:ext cx="2558108" cy="1534865"/>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so it's not efficient</a:t>
          </a:r>
        </a:p>
      </dsp:txBody>
      <dsp:txXfrm>
        <a:off x="3634866" y="139370"/>
        <a:ext cx="2468198" cy="1444955"/>
      </dsp:txXfrm>
    </dsp:sp>
    <dsp:sp modelId="{8AE0D15F-1132-8648-A519-82E3DB8494A7}">
      <dsp:nvSpPr>
        <dsp:cNvPr id="0" name=""/>
        <dsp:cNvSpPr/>
      </dsp:nvSpPr>
      <dsp:spPr>
        <a:xfrm>
          <a:off x="6403830" y="544642"/>
          <a:ext cx="542319" cy="63441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403830" y="671524"/>
        <a:ext cx="379623" cy="380646"/>
      </dsp:txXfrm>
    </dsp:sp>
    <dsp:sp modelId="{8DB6DDF9-DF61-5548-A1D7-F094A7FF3CBE}">
      <dsp:nvSpPr>
        <dsp:cNvPr id="0" name=""/>
        <dsp:cNvSpPr/>
      </dsp:nvSpPr>
      <dsp:spPr>
        <a:xfrm>
          <a:off x="7171263" y="94415"/>
          <a:ext cx="2558108" cy="1534865"/>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it's expensive</a:t>
          </a:r>
        </a:p>
      </dsp:txBody>
      <dsp:txXfrm>
        <a:off x="7216218" y="139370"/>
        <a:ext cx="2468198" cy="1444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A7E924-9E63-D540-81D5-428FC204BDDF}">
      <dsp:nvSpPr>
        <dsp:cNvPr id="0" name=""/>
        <dsp:cNvSpPr/>
      </dsp:nvSpPr>
      <dsp:spPr>
        <a:xfrm>
          <a:off x="0" y="13458"/>
          <a:ext cx="7617131" cy="11138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baseline="0"/>
            <a:t>Deterministic: Offers high accuracy and reliability, but requires high manual effort</a:t>
          </a:r>
          <a:endParaRPr lang="en-US" sz="2800" kern="1200"/>
        </a:p>
      </dsp:txBody>
      <dsp:txXfrm>
        <a:off x="54373" y="67831"/>
        <a:ext cx="7508385" cy="1005094"/>
      </dsp:txXfrm>
    </dsp:sp>
    <dsp:sp modelId="{65E25C8F-B23B-824B-A9FF-07C32519B7EA}">
      <dsp:nvSpPr>
        <dsp:cNvPr id="0" name=""/>
        <dsp:cNvSpPr/>
      </dsp:nvSpPr>
      <dsp:spPr>
        <a:xfrm>
          <a:off x="0" y="1207938"/>
          <a:ext cx="7617131" cy="11138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baseline="0"/>
            <a:t>AI: It has potential for low effort, but is incomplete (ignores topology), and untrustworthy</a:t>
          </a:r>
          <a:endParaRPr lang="en-US" sz="2800" kern="1200"/>
        </a:p>
      </dsp:txBody>
      <dsp:txXfrm>
        <a:off x="54373" y="1262311"/>
        <a:ext cx="7508385" cy="10050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1143000" y="685800"/>
            <a:ext cx="4572000" cy="3429000"/>
          </a:xfrm>
          <a:prstGeom prst="rect">
            <a:avLst/>
          </a:prstGeom>
        </p:spPr>
        <p:txBody>
          <a:bodyPr/>
          <a:lstStyle/>
          <a:p>
            <a:endParaRPr/>
          </a:p>
        </p:txBody>
      </p:sp>
      <p:sp>
        <p:nvSpPr>
          <p:cNvPr id="368" name="Shape 36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4888B-9164-E298-384D-CA9FDE030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8533EB-86A1-77C0-B1A1-1D8270617C2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9E63E75-8144-71A6-06DE-BAA33471582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7082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 main">
    <p:spTree>
      <p:nvGrpSpPr>
        <p:cNvPr id="1" name=""/>
        <p:cNvGrpSpPr/>
        <p:nvPr/>
      </p:nvGrpSpPr>
      <p:grpSpPr>
        <a:xfrm>
          <a:off x="0" y="0"/>
          <a:ext cx="0" cy="0"/>
          <a:chOff x="0" y="0"/>
          <a:chExt cx="0" cy="0"/>
        </a:xfrm>
      </p:grpSpPr>
      <p:sp>
        <p:nvSpPr>
          <p:cNvPr id="15" name="Afbeelding 6"/>
          <p:cNvSpPr>
            <a:spLocks noGrp="1"/>
          </p:cNvSpPr>
          <p:nvPr>
            <p:ph type="pic" idx="21"/>
          </p:nvPr>
        </p:nvSpPr>
        <p:spPr>
          <a:xfrm>
            <a:off x="-199" y="-427315"/>
            <a:ext cx="12192216" cy="8143965"/>
          </a:xfrm>
          <a:prstGeom prst="rect">
            <a:avLst/>
          </a:prstGeom>
        </p:spPr>
        <p:txBody>
          <a:bodyPr lIns="91439" rIns="91439">
            <a:noAutofit/>
          </a:bodyPr>
          <a:lstStyle/>
          <a:p>
            <a:r>
              <a:rPr lang="en-US"/>
              <a:t>Click icon to add picture</a:t>
            </a:r>
            <a:endParaRPr/>
          </a:p>
        </p:txBody>
      </p:sp>
      <p:sp>
        <p:nvSpPr>
          <p:cNvPr id="16" name="Rechthoek 8"/>
          <p:cNvSpPr/>
          <p:nvPr/>
        </p:nvSpPr>
        <p:spPr>
          <a:xfrm>
            <a:off x="-12700" y="4342507"/>
            <a:ext cx="7011442" cy="2144812"/>
          </a:xfrm>
          <a:prstGeom prst="rect">
            <a:avLst/>
          </a:prstGeom>
          <a:gradFill>
            <a:gsLst>
              <a:gs pos="0">
                <a:srgbClr val="91CAB7"/>
              </a:gs>
              <a:gs pos="100000">
                <a:srgbClr val="2E5E77"/>
              </a:gs>
            </a:gsLst>
            <a:lin ang="10800000"/>
          </a:gradFill>
          <a:ln w="12700">
            <a:miter lim="400000"/>
          </a:ln>
        </p:spPr>
        <p:txBody>
          <a:bodyPr lIns="45719" rIns="45719" anchor="ctr"/>
          <a:lstStyle/>
          <a:p>
            <a:pPr algn="ctr">
              <a:lnSpc>
                <a:spcPct val="110000"/>
              </a:lnSpc>
              <a:defRPr sz="2400"/>
            </a:pPr>
            <a:endParaRPr/>
          </a:p>
        </p:txBody>
      </p:sp>
      <p:sp>
        <p:nvSpPr>
          <p:cNvPr id="17" name="Titel 1"/>
          <p:cNvSpPr txBox="1">
            <a:spLocks noGrp="1"/>
          </p:cNvSpPr>
          <p:nvPr>
            <p:ph type="body" sz="quarter" idx="22"/>
          </p:nvPr>
        </p:nvSpPr>
        <p:spPr>
          <a:xfrm>
            <a:off x="409055" y="4393676"/>
            <a:ext cx="6167932" cy="2042474"/>
          </a:xfrm>
          <a:prstGeom prst="rect">
            <a:avLst/>
          </a:prstGeom>
        </p:spPr>
        <p:txBody>
          <a:bodyPr anchor="ctr"/>
          <a:lstStyle/>
          <a:p>
            <a:pPr marL="0" lvl="0" indent="0">
              <a:lnSpc>
                <a:spcPct val="100000"/>
              </a:lnSpc>
              <a:buSzTx/>
              <a:buFontTx/>
              <a:buNone/>
              <a:defRPr sz="3800">
                <a:solidFill>
                  <a:srgbClr val="FFFFFF"/>
                </a:solidFill>
                <a:latin typeface="GravurCondensed-Regular"/>
                <a:ea typeface="GravurCondensed-Regular"/>
                <a:cs typeface="GravurCondensed-Regular"/>
                <a:sym typeface="GravurCondensed-Regular"/>
              </a:defRPr>
            </a:pPr>
            <a:r>
              <a:rPr lang="en-US"/>
              <a:t>Click to edit Master text styles</a:t>
            </a:r>
          </a:p>
          <a:p>
            <a:pPr marL="0" lvl="1" indent="0">
              <a:lnSpc>
                <a:spcPct val="100000"/>
              </a:lnSpc>
              <a:buSzTx/>
              <a:buFontTx/>
              <a:buNone/>
              <a:defRPr sz="3800">
                <a:solidFill>
                  <a:srgbClr val="FFFFFF"/>
                </a:solidFill>
                <a:latin typeface="GravurCondensed-Regular"/>
                <a:ea typeface="GravurCondensed-Regular"/>
                <a:cs typeface="GravurCondensed-Regular"/>
                <a:sym typeface="GravurCondensed-Regular"/>
              </a:defRPr>
            </a:pPr>
            <a:r>
              <a:rPr lang="en-US"/>
              <a:t>Second level</a:t>
            </a:r>
          </a:p>
          <a:p>
            <a:pPr marL="0" lvl="2" indent="0">
              <a:lnSpc>
                <a:spcPct val="100000"/>
              </a:lnSpc>
              <a:buSzTx/>
              <a:buFontTx/>
              <a:buNone/>
              <a:defRPr sz="3800">
                <a:solidFill>
                  <a:srgbClr val="FFFFFF"/>
                </a:solidFill>
                <a:latin typeface="GravurCondensed-Regular"/>
                <a:ea typeface="GravurCondensed-Regular"/>
                <a:cs typeface="GravurCondensed-Regular"/>
                <a:sym typeface="GravurCondensed-Regular"/>
              </a:defRPr>
            </a:pPr>
            <a:r>
              <a:rPr lang="en-US"/>
              <a:t>Third level</a:t>
            </a:r>
          </a:p>
        </p:txBody>
      </p:sp>
      <p:pic>
        <p:nvPicPr>
          <p:cNvPr id="18" name="Afbeelding 7" descr="Afbeelding 7"/>
          <p:cNvPicPr>
            <a:picLocks noChangeAspect="1"/>
          </p:cNvPicPr>
          <p:nvPr/>
        </p:nvPicPr>
        <p:blipFill>
          <a:blip r:embed="rId2"/>
          <a:stretch>
            <a:fillRect/>
          </a:stretch>
        </p:blipFill>
        <p:spPr>
          <a:xfrm>
            <a:off x="10157142" y="5995546"/>
            <a:ext cx="1766770" cy="656823"/>
          </a:xfrm>
          <a:prstGeom prst="rect">
            <a:avLst/>
          </a:prstGeom>
          <a:ln w="12700">
            <a:miter lim="400000"/>
          </a:ln>
        </p:spPr>
      </p:pic>
      <p:sp>
        <p:nvSpPr>
          <p:cNvPr id="19" name="Dia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Full visual + title - petrol">
    <p:spTree>
      <p:nvGrpSpPr>
        <p:cNvPr id="1" name=""/>
        <p:cNvGrpSpPr/>
        <p:nvPr/>
      </p:nvGrpSpPr>
      <p:grpSpPr>
        <a:xfrm>
          <a:off x="0" y="0"/>
          <a:ext cx="0" cy="0"/>
          <a:chOff x="0" y="0"/>
          <a:chExt cx="0" cy="0"/>
        </a:xfrm>
      </p:grpSpPr>
      <p:sp>
        <p:nvSpPr>
          <p:cNvPr id="117" name="Picture 2"/>
          <p:cNvSpPr>
            <a:spLocks noGrp="1"/>
          </p:cNvSpPr>
          <p:nvPr>
            <p:ph type="pic" idx="21"/>
          </p:nvPr>
        </p:nvSpPr>
        <p:spPr>
          <a:xfrm>
            <a:off x="-1" y="-1790873"/>
            <a:ext cx="12191981" cy="9143988"/>
          </a:xfrm>
          <a:prstGeom prst="rect">
            <a:avLst/>
          </a:prstGeom>
        </p:spPr>
        <p:txBody>
          <a:bodyPr lIns="91439" rIns="91439">
            <a:noAutofit/>
          </a:bodyPr>
          <a:lstStyle/>
          <a:p>
            <a:r>
              <a:rPr lang="en-US"/>
              <a:t>Click icon to add picture</a:t>
            </a:r>
            <a:endParaRPr/>
          </a:p>
        </p:txBody>
      </p:sp>
      <p:sp>
        <p:nvSpPr>
          <p:cNvPr id="118" name="Rechthoek 8"/>
          <p:cNvSpPr/>
          <p:nvPr/>
        </p:nvSpPr>
        <p:spPr>
          <a:xfrm>
            <a:off x="-12700" y="4465439"/>
            <a:ext cx="6868815" cy="2021880"/>
          </a:xfrm>
          <a:prstGeom prst="rect">
            <a:avLst/>
          </a:prstGeom>
          <a:gradFill>
            <a:gsLst>
              <a:gs pos="0">
                <a:srgbClr val="91CAB7"/>
              </a:gs>
              <a:gs pos="100000">
                <a:srgbClr val="2E5E77"/>
              </a:gs>
            </a:gsLst>
            <a:lin ang="10800000"/>
          </a:gradFill>
          <a:ln w="12700">
            <a:miter lim="400000"/>
          </a:ln>
        </p:spPr>
        <p:txBody>
          <a:bodyPr lIns="45719" rIns="45719" anchor="ctr"/>
          <a:lstStyle/>
          <a:p>
            <a:pPr algn="ctr">
              <a:lnSpc>
                <a:spcPct val="110000"/>
              </a:lnSpc>
              <a:defRPr sz="2400"/>
            </a:pPr>
            <a:endParaRPr/>
          </a:p>
        </p:txBody>
      </p:sp>
      <p:sp>
        <p:nvSpPr>
          <p:cNvPr id="119" name="Titel 1"/>
          <p:cNvSpPr txBox="1">
            <a:spLocks noGrp="1"/>
          </p:cNvSpPr>
          <p:nvPr>
            <p:ph type="body" sz="quarter" idx="22"/>
          </p:nvPr>
        </p:nvSpPr>
        <p:spPr>
          <a:xfrm>
            <a:off x="409055" y="4479451"/>
            <a:ext cx="6025305" cy="1993856"/>
          </a:xfrm>
          <a:prstGeom prst="rect">
            <a:avLst/>
          </a:prstGeom>
        </p:spPr>
        <p:txBody>
          <a:bodyPr anchor="ctr"/>
          <a:lstStyle>
            <a:lvl1pPr marL="0" indent="0">
              <a:lnSpc>
                <a:spcPct val="100000"/>
              </a:lnSpc>
              <a:buSzTx/>
              <a:buFontTx/>
              <a:buNone/>
              <a:defRPr sz="3800">
                <a:solidFill>
                  <a:srgbClr val="FFFFFF"/>
                </a:solidFill>
                <a:latin typeface="GravurCondensed-Regular"/>
                <a:ea typeface="GravurCondensed-Regular"/>
                <a:cs typeface="GravurCondensed-Regular"/>
                <a:sym typeface="GravurCondensed-Regular"/>
              </a:defRPr>
            </a:lvl1pPr>
          </a:lstStyle>
          <a:p>
            <a:pPr lvl="0"/>
            <a:r>
              <a:rPr lang="en-US"/>
              <a:t>Click to edit Master text styles</a:t>
            </a:r>
          </a:p>
        </p:txBody>
      </p:sp>
      <p:pic>
        <p:nvPicPr>
          <p:cNvPr id="120" name="Afbeelding 7" descr="Afbeelding 7"/>
          <p:cNvPicPr>
            <a:picLocks noChangeAspect="1"/>
          </p:cNvPicPr>
          <p:nvPr/>
        </p:nvPicPr>
        <p:blipFill>
          <a:blip r:embed="rId2"/>
          <a:stretch>
            <a:fillRect/>
          </a:stretch>
        </p:blipFill>
        <p:spPr>
          <a:xfrm>
            <a:off x="10157142" y="5995546"/>
            <a:ext cx="1766770" cy="656823"/>
          </a:xfrm>
          <a:prstGeom prst="rect">
            <a:avLst/>
          </a:prstGeom>
          <a:ln w="12700">
            <a:miter lim="400000"/>
          </a:ln>
        </p:spPr>
      </p:pic>
      <p:sp>
        <p:nvSpPr>
          <p:cNvPr id="121" name="Dia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Full visual + title - sunset">
    <p:spTree>
      <p:nvGrpSpPr>
        <p:cNvPr id="1" name=""/>
        <p:cNvGrpSpPr/>
        <p:nvPr/>
      </p:nvGrpSpPr>
      <p:grpSpPr>
        <a:xfrm>
          <a:off x="0" y="0"/>
          <a:ext cx="0" cy="0"/>
          <a:chOff x="0" y="0"/>
          <a:chExt cx="0" cy="0"/>
        </a:xfrm>
      </p:grpSpPr>
      <p:sp>
        <p:nvSpPr>
          <p:cNvPr id="128" name="Picture 2"/>
          <p:cNvSpPr>
            <a:spLocks noGrp="1"/>
          </p:cNvSpPr>
          <p:nvPr>
            <p:ph type="pic" idx="21"/>
          </p:nvPr>
        </p:nvSpPr>
        <p:spPr>
          <a:xfrm>
            <a:off x="-1" y="-2312822"/>
            <a:ext cx="12191981" cy="8308654"/>
          </a:xfrm>
          <a:prstGeom prst="rect">
            <a:avLst/>
          </a:prstGeom>
        </p:spPr>
        <p:txBody>
          <a:bodyPr lIns="91439" rIns="91439">
            <a:noAutofit/>
          </a:bodyPr>
          <a:lstStyle/>
          <a:p>
            <a:r>
              <a:rPr lang="en-US"/>
              <a:t>Click icon to add picture</a:t>
            </a:r>
            <a:endParaRPr/>
          </a:p>
        </p:txBody>
      </p:sp>
      <p:sp>
        <p:nvSpPr>
          <p:cNvPr id="129" name="Rechthoek 8"/>
          <p:cNvSpPr/>
          <p:nvPr/>
        </p:nvSpPr>
        <p:spPr>
          <a:xfrm>
            <a:off x="-12700" y="4465439"/>
            <a:ext cx="6868815" cy="2021880"/>
          </a:xfrm>
          <a:prstGeom prst="rect">
            <a:avLst/>
          </a:prstGeom>
          <a:gradFill>
            <a:gsLst>
              <a:gs pos="0">
                <a:srgbClr val="BC5E61"/>
              </a:gs>
              <a:gs pos="100000">
                <a:srgbClr val="2E5E77"/>
              </a:gs>
            </a:gsLst>
            <a:lin ang="10800000"/>
          </a:gradFill>
          <a:ln w="12700">
            <a:miter lim="400000"/>
          </a:ln>
        </p:spPr>
        <p:txBody>
          <a:bodyPr lIns="45719" rIns="45719" anchor="ctr"/>
          <a:lstStyle/>
          <a:p>
            <a:pPr algn="ctr">
              <a:lnSpc>
                <a:spcPct val="110000"/>
              </a:lnSpc>
              <a:defRPr sz="2400"/>
            </a:pPr>
            <a:endParaRPr/>
          </a:p>
        </p:txBody>
      </p:sp>
      <p:sp>
        <p:nvSpPr>
          <p:cNvPr id="130" name="Titel 1"/>
          <p:cNvSpPr txBox="1">
            <a:spLocks noGrp="1"/>
          </p:cNvSpPr>
          <p:nvPr>
            <p:ph type="body" sz="quarter" idx="22"/>
          </p:nvPr>
        </p:nvSpPr>
        <p:spPr>
          <a:xfrm>
            <a:off x="409055" y="4479451"/>
            <a:ext cx="6025305" cy="1993856"/>
          </a:xfrm>
          <a:prstGeom prst="rect">
            <a:avLst/>
          </a:prstGeom>
        </p:spPr>
        <p:txBody>
          <a:bodyPr anchor="ctr"/>
          <a:lstStyle>
            <a:lvl1pPr marL="0" indent="0">
              <a:lnSpc>
                <a:spcPct val="100000"/>
              </a:lnSpc>
              <a:buSzTx/>
              <a:buFontTx/>
              <a:buNone/>
              <a:defRPr sz="3800">
                <a:solidFill>
                  <a:srgbClr val="FFFFFF"/>
                </a:solidFill>
                <a:latin typeface="GravurCondensed-Regular"/>
                <a:ea typeface="GravurCondensed-Regular"/>
                <a:cs typeface="GravurCondensed-Regular"/>
                <a:sym typeface="GravurCondensed-Regular"/>
              </a:defRPr>
            </a:lvl1pPr>
          </a:lstStyle>
          <a:p>
            <a:pPr lvl="0"/>
            <a:r>
              <a:rPr lang="en-US"/>
              <a:t>Click to edit Master text styles</a:t>
            </a:r>
          </a:p>
        </p:txBody>
      </p:sp>
      <p:pic>
        <p:nvPicPr>
          <p:cNvPr id="131" name="Afbeelding 7" descr="Afbeelding 7"/>
          <p:cNvPicPr>
            <a:picLocks noChangeAspect="1"/>
          </p:cNvPicPr>
          <p:nvPr/>
        </p:nvPicPr>
        <p:blipFill>
          <a:blip r:embed="rId2"/>
          <a:stretch>
            <a:fillRect/>
          </a:stretch>
        </p:blipFill>
        <p:spPr>
          <a:xfrm>
            <a:off x="10157142" y="5995546"/>
            <a:ext cx="1766770" cy="656823"/>
          </a:xfrm>
          <a:prstGeom prst="rect">
            <a:avLst/>
          </a:prstGeom>
          <a:ln w="12700">
            <a:miter lim="400000"/>
          </a:ln>
        </p:spPr>
      </p:pic>
      <p:sp>
        <p:nvSpPr>
          <p:cNvPr id="132" name="Dia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Full visual + title - desert">
    <p:spTree>
      <p:nvGrpSpPr>
        <p:cNvPr id="1" name=""/>
        <p:cNvGrpSpPr/>
        <p:nvPr/>
      </p:nvGrpSpPr>
      <p:grpSpPr>
        <a:xfrm>
          <a:off x="0" y="0"/>
          <a:ext cx="0" cy="0"/>
          <a:chOff x="0" y="0"/>
          <a:chExt cx="0" cy="0"/>
        </a:xfrm>
      </p:grpSpPr>
      <p:sp>
        <p:nvSpPr>
          <p:cNvPr id="139" name="Picture 2"/>
          <p:cNvSpPr>
            <a:spLocks noGrp="1"/>
          </p:cNvSpPr>
          <p:nvPr>
            <p:ph type="pic" idx="21"/>
          </p:nvPr>
        </p:nvSpPr>
        <p:spPr>
          <a:xfrm>
            <a:off x="-1" y="-2367150"/>
            <a:ext cx="12191981" cy="8137910"/>
          </a:xfrm>
          <a:prstGeom prst="rect">
            <a:avLst/>
          </a:prstGeom>
        </p:spPr>
        <p:txBody>
          <a:bodyPr lIns="91439" rIns="91439">
            <a:noAutofit/>
          </a:bodyPr>
          <a:lstStyle/>
          <a:p>
            <a:r>
              <a:rPr lang="en-US"/>
              <a:t>Click icon to add picture</a:t>
            </a:r>
            <a:endParaRPr/>
          </a:p>
        </p:txBody>
      </p:sp>
      <p:sp>
        <p:nvSpPr>
          <p:cNvPr id="140" name="Rechthoek 8"/>
          <p:cNvSpPr/>
          <p:nvPr/>
        </p:nvSpPr>
        <p:spPr>
          <a:xfrm>
            <a:off x="-12700" y="4465439"/>
            <a:ext cx="6868815" cy="2021880"/>
          </a:xfrm>
          <a:prstGeom prst="rect">
            <a:avLst/>
          </a:prstGeom>
          <a:gradFill>
            <a:gsLst>
              <a:gs pos="0">
                <a:srgbClr val="9F8D48"/>
              </a:gs>
              <a:gs pos="100000">
                <a:srgbClr val="BC5E61"/>
              </a:gs>
            </a:gsLst>
            <a:lin ang="10800000"/>
          </a:gradFill>
          <a:ln w="12700">
            <a:miter lim="400000"/>
          </a:ln>
        </p:spPr>
        <p:txBody>
          <a:bodyPr lIns="45719" rIns="45719" anchor="ctr"/>
          <a:lstStyle/>
          <a:p>
            <a:pPr algn="ctr">
              <a:lnSpc>
                <a:spcPct val="110000"/>
              </a:lnSpc>
              <a:defRPr sz="2400"/>
            </a:pPr>
            <a:endParaRPr/>
          </a:p>
        </p:txBody>
      </p:sp>
      <p:sp>
        <p:nvSpPr>
          <p:cNvPr id="141" name="Titel 1"/>
          <p:cNvSpPr txBox="1">
            <a:spLocks noGrp="1"/>
          </p:cNvSpPr>
          <p:nvPr>
            <p:ph type="body" sz="quarter" idx="22"/>
          </p:nvPr>
        </p:nvSpPr>
        <p:spPr>
          <a:xfrm>
            <a:off x="409055" y="4479451"/>
            <a:ext cx="6025305" cy="1993856"/>
          </a:xfrm>
          <a:prstGeom prst="rect">
            <a:avLst/>
          </a:prstGeom>
        </p:spPr>
        <p:txBody>
          <a:bodyPr anchor="ctr"/>
          <a:lstStyle>
            <a:lvl1pPr marL="0" indent="0">
              <a:lnSpc>
                <a:spcPct val="100000"/>
              </a:lnSpc>
              <a:buSzTx/>
              <a:buFontTx/>
              <a:buNone/>
              <a:defRPr sz="3800">
                <a:solidFill>
                  <a:srgbClr val="FFFFFF"/>
                </a:solidFill>
                <a:latin typeface="GravurCondensed-Regular"/>
                <a:ea typeface="GravurCondensed-Regular"/>
                <a:cs typeface="GravurCondensed-Regular"/>
                <a:sym typeface="GravurCondensed-Regular"/>
              </a:defRPr>
            </a:lvl1pPr>
          </a:lstStyle>
          <a:p>
            <a:pPr lvl="0"/>
            <a:r>
              <a:rPr lang="en-US"/>
              <a:t>Click to edit Master text styles</a:t>
            </a:r>
          </a:p>
        </p:txBody>
      </p:sp>
      <p:pic>
        <p:nvPicPr>
          <p:cNvPr id="142" name="Afbeelding 7" descr="Afbeelding 7"/>
          <p:cNvPicPr>
            <a:picLocks noChangeAspect="1"/>
          </p:cNvPicPr>
          <p:nvPr/>
        </p:nvPicPr>
        <p:blipFill>
          <a:blip r:embed="rId2"/>
          <a:stretch>
            <a:fillRect/>
          </a:stretch>
        </p:blipFill>
        <p:spPr>
          <a:xfrm>
            <a:off x="10157142" y="5995546"/>
            <a:ext cx="1766770" cy="656823"/>
          </a:xfrm>
          <a:prstGeom prst="rect">
            <a:avLst/>
          </a:prstGeom>
          <a:ln w="12700">
            <a:miter lim="400000"/>
          </a:ln>
        </p:spPr>
      </p:pic>
      <p:sp>
        <p:nvSpPr>
          <p:cNvPr id="143" name="Dia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Full visual">
    <p:spTree>
      <p:nvGrpSpPr>
        <p:cNvPr id="1" name=""/>
        <p:cNvGrpSpPr/>
        <p:nvPr/>
      </p:nvGrpSpPr>
      <p:grpSpPr>
        <a:xfrm>
          <a:off x="0" y="0"/>
          <a:ext cx="0" cy="0"/>
          <a:chOff x="0" y="0"/>
          <a:chExt cx="0" cy="0"/>
        </a:xfrm>
      </p:grpSpPr>
      <p:pic>
        <p:nvPicPr>
          <p:cNvPr id="150" name="Afbeelding 7" descr="Afbeelding 7"/>
          <p:cNvPicPr>
            <a:picLocks noChangeAspect="1"/>
          </p:cNvPicPr>
          <p:nvPr/>
        </p:nvPicPr>
        <p:blipFill>
          <a:blip r:embed="rId2"/>
          <a:stretch>
            <a:fillRect/>
          </a:stretch>
        </p:blipFill>
        <p:spPr>
          <a:xfrm>
            <a:off x="10157142" y="5995546"/>
            <a:ext cx="1766770" cy="656823"/>
          </a:xfrm>
          <a:prstGeom prst="rect">
            <a:avLst/>
          </a:prstGeom>
          <a:ln w="12700">
            <a:miter lim="400000"/>
          </a:ln>
        </p:spPr>
      </p:pic>
      <p:sp>
        <p:nvSpPr>
          <p:cNvPr id="151" name="Dianummer"/>
          <p:cNvSpPr txBox="1">
            <a:spLocks noGrp="1"/>
          </p:cNvSpPr>
          <p:nvPr>
            <p:ph type="sldNum" sz="quarter" idx="2"/>
          </p:nvPr>
        </p:nvSpPr>
        <p:spPr>
          <a:xfrm>
            <a:off x="719999" y="6293316"/>
            <a:ext cx="301909" cy="288824"/>
          </a:xfrm>
          <a:prstGeom prst="rect">
            <a:avLst/>
          </a:prstGeom>
        </p:spPr>
        <p:txBody>
          <a:bodyPr anchor="b"/>
          <a:lstStyle>
            <a:lvl1pPr>
              <a:defRPr>
                <a:solidFill>
                  <a:srgbClr val="6F73AA"/>
                </a:solidFill>
              </a:defRPr>
            </a:lvl1pPr>
          </a:lstStyle>
          <a:p>
            <a:fld id="{86CB4B4D-7CA3-9044-876B-883B54F8677D}" type="slidenum">
              <a:t>‹#›</a:t>
            </a:fld>
            <a:endParaRPr/>
          </a:p>
        </p:txBody>
      </p:sp>
      <p:sp>
        <p:nvSpPr>
          <p:cNvPr id="152" name="Picture 2"/>
          <p:cNvSpPr>
            <a:spLocks noGrp="1"/>
          </p:cNvSpPr>
          <p:nvPr>
            <p:ph type="pic" idx="21"/>
          </p:nvPr>
        </p:nvSpPr>
        <p:spPr>
          <a:xfrm>
            <a:off x="19" y="-1020436"/>
            <a:ext cx="12191981" cy="8138225"/>
          </a:xfrm>
          <a:prstGeom prst="rect">
            <a:avLst/>
          </a:prstGeom>
        </p:spPr>
        <p:txBody>
          <a:bodyPr lIns="91439" rIns="91439">
            <a:noAutofit/>
          </a:bodyPr>
          <a:lstStyle/>
          <a:p>
            <a:r>
              <a:rPr lang="en-US"/>
              <a:t>Click icon to add picture</a:t>
            </a:r>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Full visual + future">
    <p:spTree>
      <p:nvGrpSpPr>
        <p:cNvPr id="1" name=""/>
        <p:cNvGrpSpPr/>
        <p:nvPr/>
      </p:nvGrpSpPr>
      <p:grpSpPr>
        <a:xfrm>
          <a:off x="0" y="0"/>
          <a:ext cx="0" cy="0"/>
          <a:chOff x="0" y="0"/>
          <a:chExt cx="0" cy="0"/>
        </a:xfrm>
      </p:grpSpPr>
      <p:sp>
        <p:nvSpPr>
          <p:cNvPr id="159" name="Afbeelding 18"/>
          <p:cNvSpPr>
            <a:spLocks noGrp="1"/>
          </p:cNvSpPr>
          <p:nvPr>
            <p:ph type="pic" idx="21"/>
          </p:nvPr>
        </p:nvSpPr>
        <p:spPr>
          <a:xfrm>
            <a:off x="-2" y="-1766200"/>
            <a:ext cx="12311745" cy="8217800"/>
          </a:xfrm>
          <a:prstGeom prst="rect">
            <a:avLst/>
          </a:prstGeom>
        </p:spPr>
        <p:txBody>
          <a:bodyPr lIns="91439" rIns="91439">
            <a:noAutofit/>
          </a:bodyPr>
          <a:lstStyle/>
          <a:p>
            <a:r>
              <a:rPr lang="en-US"/>
              <a:t>Click icon to add picture</a:t>
            </a:r>
            <a:endParaRPr/>
          </a:p>
        </p:txBody>
      </p:sp>
      <p:pic>
        <p:nvPicPr>
          <p:cNvPr id="160" name="Afbeelding 7" descr="Afbeelding 7"/>
          <p:cNvPicPr>
            <a:picLocks noChangeAspect="1"/>
          </p:cNvPicPr>
          <p:nvPr/>
        </p:nvPicPr>
        <p:blipFill>
          <a:blip r:embed="rId2"/>
          <a:stretch>
            <a:fillRect/>
          </a:stretch>
        </p:blipFill>
        <p:spPr>
          <a:xfrm>
            <a:off x="10157142" y="5995546"/>
            <a:ext cx="1766770" cy="656823"/>
          </a:xfrm>
          <a:prstGeom prst="rect">
            <a:avLst/>
          </a:prstGeom>
          <a:ln w="12700">
            <a:miter lim="400000"/>
          </a:ln>
        </p:spPr>
      </p:pic>
      <p:sp>
        <p:nvSpPr>
          <p:cNvPr id="161" name="Dianummer"/>
          <p:cNvSpPr txBox="1">
            <a:spLocks noGrp="1"/>
          </p:cNvSpPr>
          <p:nvPr>
            <p:ph type="sldNum" sz="quarter" idx="2"/>
          </p:nvPr>
        </p:nvSpPr>
        <p:spPr>
          <a:xfrm>
            <a:off x="719999" y="6293316"/>
            <a:ext cx="301909" cy="288824"/>
          </a:xfrm>
          <a:prstGeom prst="rect">
            <a:avLst/>
          </a:prstGeom>
        </p:spPr>
        <p:txBody>
          <a:bodyPr anchor="b"/>
          <a:lstStyle>
            <a:lvl1pPr>
              <a:defRPr>
                <a:solidFill>
                  <a:srgbClr val="6F73AA"/>
                </a:solidFill>
              </a:defRPr>
            </a:lvl1pPr>
          </a:lstStyle>
          <a:p>
            <a:fld id="{86CB4B4D-7CA3-9044-876B-883B54F8677D}" type="slidenum">
              <a:t>‹#›</a:t>
            </a:fld>
            <a:endParaRPr/>
          </a:p>
        </p:txBody>
      </p:sp>
      <p:pic>
        <p:nvPicPr>
          <p:cNvPr id="162" name="Afbeelding 24" descr="Afbeelding 24"/>
          <p:cNvPicPr>
            <a:picLocks noChangeAspect="1"/>
          </p:cNvPicPr>
          <p:nvPr/>
        </p:nvPicPr>
        <p:blipFill>
          <a:blip r:embed="rId3">
            <a:alphaModFix amt="50000"/>
          </a:blip>
          <a:stretch>
            <a:fillRect/>
          </a:stretch>
        </p:blipFill>
        <p:spPr>
          <a:xfrm>
            <a:off x="-74615" y="276515"/>
            <a:ext cx="3154370" cy="5119782"/>
          </a:xfrm>
          <a:prstGeom prst="rect">
            <a:avLst/>
          </a:prstGeom>
          <a:ln w="12700">
            <a:miter lim="400000"/>
          </a:ln>
        </p:spPr>
      </p:pic>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Full visual + revolution">
    <p:spTree>
      <p:nvGrpSpPr>
        <p:cNvPr id="1" name=""/>
        <p:cNvGrpSpPr/>
        <p:nvPr/>
      </p:nvGrpSpPr>
      <p:grpSpPr>
        <a:xfrm>
          <a:off x="0" y="0"/>
          <a:ext cx="0" cy="0"/>
          <a:chOff x="0" y="0"/>
          <a:chExt cx="0" cy="0"/>
        </a:xfrm>
      </p:grpSpPr>
      <p:sp>
        <p:nvSpPr>
          <p:cNvPr id="169" name="Afbeelding 3"/>
          <p:cNvSpPr>
            <a:spLocks noGrp="1"/>
          </p:cNvSpPr>
          <p:nvPr>
            <p:ph type="pic" idx="21"/>
          </p:nvPr>
        </p:nvSpPr>
        <p:spPr>
          <a:xfrm>
            <a:off x="0" y="-253990"/>
            <a:ext cx="12191980" cy="8126062"/>
          </a:xfrm>
          <a:prstGeom prst="rect">
            <a:avLst/>
          </a:prstGeom>
        </p:spPr>
        <p:txBody>
          <a:bodyPr lIns="91439" rIns="91439">
            <a:noAutofit/>
          </a:bodyPr>
          <a:lstStyle/>
          <a:p>
            <a:r>
              <a:rPr lang="en-US"/>
              <a:t>Click icon to add picture</a:t>
            </a:r>
            <a:endParaRPr/>
          </a:p>
        </p:txBody>
      </p:sp>
      <p:pic>
        <p:nvPicPr>
          <p:cNvPr id="170" name="Afbeelding 7" descr="Afbeelding 7"/>
          <p:cNvPicPr>
            <a:picLocks noChangeAspect="1"/>
          </p:cNvPicPr>
          <p:nvPr/>
        </p:nvPicPr>
        <p:blipFill>
          <a:blip r:embed="rId2"/>
          <a:stretch>
            <a:fillRect/>
          </a:stretch>
        </p:blipFill>
        <p:spPr>
          <a:xfrm>
            <a:off x="10157142" y="5995546"/>
            <a:ext cx="1766770" cy="656823"/>
          </a:xfrm>
          <a:prstGeom prst="rect">
            <a:avLst/>
          </a:prstGeom>
          <a:ln w="12700">
            <a:miter lim="400000"/>
          </a:ln>
        </p:spPr>
      </p:pic>
      <p:sp>
        <p:nvSpPr>
          <p:cNvPr id="171" name="Dianummer"/>
          <p:cNvSpPr txBox="1">
            <a:spLocks noGrp="1"/>
          </p:cNvSpPr>
          <p:nvPr>
            <p:ph type="sldNum" sz="quarter" idx="2"/>
          </p:nvPr>
        </p:nvSpPr>
        <p:spPr>
          <a:xfrm>
            <a:off x="719999" y="6293316"/>
            <a:ext cx="301909" cy="288824"/>
          </a:xfrm>
          <a:prstGeom prst="rect">
            <a:avLst/>
          </a:prstGeom>
        </p:spPr>
        <p:txBody>
          <a:bodyPr anchor="b"/>
          <a:lstStyle>
            <a:lvl1pPr>
              <a:defRPr>
                <a:solidFill>
                  <a:srgbClr val="6F73AA"/>
                </a:solidFill>
              </a:defRPr>
            </a:lvl1pPr>
          </a:lstStyle>
          <a:p>
            <a:fld id="{86CB4B4D-7CA3-9044-876B-883B54F8677D}" type="slidenum">
              <a:t>‹#›</a:t>
            </a:fld>
            <a:endParaRPr/>
          </a:p>
        </p:txBody>
      </p:sp>
      <p:pic>
        <p:nvPicPr>
          <p:cNvPr id="172" name="Afbeelding 19" descr="Afbeelding 19"/>
          <p:cNvPicPr>
            <a:picLocks noChangeAspect="1"/>
          </p:cNvPicPr>
          <p:nvPr/>
        </p:nvPicPr>
        <p:blipFill>
          <a:blip r:embed="rId3">
            <a:alphaModFix amt="50000"/>
          </a:blip>
          <a:stretch>
            <a:fillRect/>
          </a:stretch>
        </p:blipFill>
        <p:spPr>
          <a:xfrm>
            <a:off x="-154644" y="221110"/>
            <a:ext cx="4579338" cy="5289136"/>
          </a:xfrm>
          <a:prstGeom prst="rect">
            <a:avLst/>
          </a:prstGeom>
          <a:ln w="12700">
            <a:miter lim="400000"/>
          </a:ln>
        </p:spPr>
      </p:pic>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End visual + datascience">
    <p:spTree>
      <p:nvGrpSpPr>
        <p:cNvPr id="1" name=""/>
        <p:cNvGrpSpPr/>
        <p:nvPr/>
      </p:nvGrpSpPr>
      <p:grpSpPr>
        <a:xfrm>
          <a:off x="0" y="0"/>
          <a:ext cx="0" cy="0"/>
          <a:chOff x="0" y="0"/>
          <a:chExt cx="0" cy="0"/>
        </a:xfrm>
      </p:grpSpPr>
      <p:sp>
        <p:nvSpPr>
          <p:cNvPr id="179" name="Afbeelding 9"/>
          <p:cNvSpPr>
            <a:spLocks noGrp="1"/>
          </p:cNvSpPr>
          <p:nvPr>
            <p:ph type="pic" idx="21"/>
          </p:nvPr>
        </p:nvSpPr>
        <p:spPr>
          <a:xfrm>
            <a:off x="0" y="-1279922"/>
            <a:ext cx="12192000" cy="8137922"/>
          </a:xfrm>
          <a:prstGeom prst="rect">
            <a:avLst/>
          </a:prstGeom>
        </p:spPr>
        <p:txBody>
          <a:bodyPr lIns="91439" rIns="91439">
            <a:noAutofit/>
          </a:bodyPr>
          <a:lstStyle/>
          <a:p>
            <a:r>
              <a:rPr lang="en-US"/>
              <a:t>Click icon to add picture</a:t>
            </a:r>
            <a:endParaRPr/>
          </a:p>
        </p:txBody>
      </p:sp>
      <p:pic>
        <p:nvPicPr>
          <p:cNvPr id="180" name="Afbeelding 10" descr="Afbeelding 10"/>
          <p:cNvPicPr>
            <a:picLocks noChangeAspect="1"/>
          </p:cNvPicPr>
          <p:nvPr/>
        </p:nvPicPr>
        <p:blipFill>
          <a:blip r:embed="rId2">
            <a:alphaModFix amt="85000"/>
          </a:blip>
          <a:stretch>
            <a:fillRect/>
          </a:stretch>
        </p:blipFill>
        <p:spPr>
          <a:xfrm>
            <a:off x="-88900" y="245522"/>
            <a:ext cx="5189669" cy="6366956"/>
          </a:xfrm>
          <a:prstGeom prst="rect">
            <a:avLst/>
          </a:prstGeom>
          <a:ln w="12700">
            <a:miter lim="400000"/>
          </a:ln>
        </p:spPr>
      </p:pic>
      <p:sp>
        <p:nvSpPr>
          <p:cNvPr id="181" name="Dianummer"/>
          <p:cNvSpPr txBox="1">
            <a:spLocks noGrp="1"/>
          </p:cNvSpPr>
          <p:nvPr>
            <p:ph type="sldNum" sz="quarter" idx="2"/>
          </p:nvPr>
        </p:nvSpPr>
        <p:spPr>
          <a:xfrm>
            <a:off x="719999" y="6293316"/>
            <a:ext cx="301909" cy="288824"/>
          </a:xfrm>
          <a:prstGeom prst="rect">
            <a:avLst/>
          </a:prstGeom>
        </p:spPr>
        <p:txBody>
          <a:bodyPr anchor="b"/>
          <a:lstStyle>
            <a:lvl1pPr>
              <a:defRPr>
                <a:solidFill>
                  <a:srgbClr val="6F73AA"/>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Contact">
    <p:spTree>
      <p:nvGrpSpPr>
        <p:cNvPr id="1" name=""/>
        <p:cNvGrpSpPr/>
        <p:nvPr/>
      </p:nvGrpSpPr>
      <p:grpSpPr>
        <a:xfrm>
          <a:off x="0" y="0"/>
          <a:ext cx="0" cy="0"/>
          <a:chOff x="0" y="0"/>
          <a:chExt cx="0" cy="0"/>
        </a:xfrm>
      </p:grpSpPr>
      <p:sp>
        <p:nvSpPr>
          <p:cNvPr id="188" name="Rechthoek 8"/>
          <p:cNvSpPr/>
          <p:nvPr/>
        </p:nvSpPr>
        <p:spPr>
          <a:xfrm>
            <a:off x="0" y="5677048"/>
            <a:ext cx="12192000" cy="1180952"/>
          </a:xfrm>
          <a:prstGeom prst="rect">
            <a:avLst/>
          </a:prstGeom>
          <a:gradFill>
            <a:gsLst>
              <a:gs pos="0">
                <a:srgbClr val="91CAB7"/>
              </a:gs>
              <a:gs pos="100000">
                <a:srgbClr val="2E5E77"/>
              </a:gs>
            </a:gsLst>
            <a:lin ang="10800000"/>
          </a:gradFill>
          <a:ln w="12700">
            <a:miter lim="400000"/>
          </a:ln>
        </p:spPr>
        <p:txBody>
          <a:bodyPr lIns="45719" rIns="45719" anchor="ctr"/>
          <a:lstStyle/>
          <a:p>
            <a:pPr algn="ctr">
              <a:lnSpc>
                <a:spcPct val="110000"/>
              </a:lnSpc>
              <a:defRPr sz="2400"/>
            </a:pPr>
            <a:endParaRPr/>
          </a:p>
        </p:txBody>
      </p:sp>
      <p:sp>
        <p:nvSpPr>
          <p:cNvPr id="189" name="Rechthoek"/>
          <p:cNvSpPr/>
          <p:nvPr/>
        </p:nvSpPr>
        <p:spPr>
          <a:xfrm>
            <a:off x="2259558" y="1555965"/>
            <a:ext cx="7278142" cy="3077544"/>
          </a:xfrm>
          <a:prstGeom prst="rect">
            <a:avLst/>
          </a:prstGeom>
          <a:solidFill>
            <a:srgbClr val="FFFFFF"/>
          </a:solidFill>
          <a:ln w="12700">
            <a:miter lim="400000"/>
          </a:ln>
          <a:effectLst>
            <a:outerShdw blurRad="355600" dist="21379" dir="5400000" rotWithShape="0">
              <a:srgbClr val="000000">
                <a:alpha val="50000"/>
              </a:srgbClr>
            </a:outerShdw>
          </a:effectLst>
        </p:spPr>
        <p:txBody>
          <a:bodyPr lIns="45719" rIns="45719" anchor="ctr"/>
          <a:lstStyle/>
          <a:p>
            <a:pPr>
              <a:lnSpc>
                <a:spcPct val="110000"/>
              </a:lnSpc>
              <a:defRPr sz="2400">
                <a:solidFill>
                  <a:srgbClr val="2D5E77"/>
                </a:solidFill>
              </a:defRPr>
            </a:pPr>
            <a:endParaRPr/>
          </a:p>
        </p:txBody>
      </p:sp>
      <p:pic>
        <p:nvPicPr>
          <p:cNvPr id="190" name="Afbeelding 2" descr="Afbeelding 2"/>
          <p:cNvPicPr>
            <a:picLocks noChangeAspect="1"/>
          </p:cNvPicPr>
          <p:nvPr/>
        </p:nvPicPr>
        <p:blipFill>
          <a:blip r:embed="rId2"/>
          <a:srcRect l="7007" t="91782" b="2469"/>
          <a:stretch>
            <a:fillRect/>
          </a:stretch>
        </p:blipFill>
        <p:spPr>
          <a:xfrm>
            <a:off x="1955824" y="6141358"/>
            <a:ext cx="7168118" cy="609601"/>
          </a:xfrm>
          <a:prstGeom prst="rect">
            <a:avLst/>
          </a:prstGeom>
          <a:ln w="12700">
            <a:miter lim="400000"/>
          </a:ln>
        </p:spPr>
      </p:pic>
      <p:sp>
        <p:nvSpPr>
          <p:cNvPr id="191" name="Afbeelding"/>
          <p:cNvSpPr>
            <a:spLocks noGrp="1"/>
          </p:cNvSpPr>
          <p:nvPr>
            <p:ph type="pic" sz="quarter" idx="21"/>
          </p:nvPr>
        </p:nvSpPr>
        <p:spPr>
          <a:xfrm>
            <a:off x="2062483" y="1490895"/>
            <a:ext cx="3470279" cy="3465941"/>
          </a:xfrm>
          <a:prstGeom prst="rect">
            <a:avLst/>
          </a:prstGeom>
        </p:spPr>
        <p:txBody>
          <a:bodyPr lIns="91439" rIns="91439">
            <a:noAutofit/>
          </a:bodyPr>
          <a:lstStyle/>
          <a:p>
            <a:r>
              <a:rPr lang="en-US"/>
              <a:t>Click icon to add picture</a:t>
            </a:r>
            <a:endParaRPr/>
          </a:p>
        </p:txBody>
      </p:sp>
      <p:sp>
        <p:nvSpPr>
          <p:cNvPr id="192" name="Rechthoek"/>
          <p:cNvSpPr/>
          <p:nvPr/>
        </p:nvSpPr>
        <p:spPr>
          <a:xfrm>
            <a:off x="5334000" y="1540281"/>
            <a:ext cx="4206181" cy="3096420"/>
          </a:xfrm>
          <a:prstGeom prst="rect">
            <a:avLst/>
          </a:prstGeom>
          <a:solidFill>
            <a:srgbClr val="FFFFFF"/>
          </a:solidFill>
          <a:ln w="12700">
            <a:miter lim="400000"/>
          </a:ln>
        </p:spPr>
        <p:txBody>
          <a:bodyPr lIns="45719" rIns="45719" anchor="ctr"/>
          <a:lstStyle/>
          <a:p>
            <a:pPr>
              <a:lnSpc>
                <a:spcPct val="110000"/>
              </a:lnSpc>
              <a:defRPr sz="2400">
                <a:solidFill>
                  <a:srgbClr val="2D5E77"/>
                </a:solidFill>
              </a:defRPr>
            </a:pPr>
            <a:endParaRPr/>
          </a:p>
        </p:txBody>
      </p:sp>
      <p:pic>
        <p:nvPicPr>
          <p:cNvPr id="193" name="Afbeelding 18" descr="Afbeelding 18"/>
          <p:cNvPicPr>
            <a:picLocks noChangeAspect="1"/>
          </p:cNvPicPr>
          <p:nvPr/>
        </p:nvPicPr>
        <p:blipFill>
          <a:blip r:embed="rId3"/>
          <a:stretch>
            <a:fillRect/>
          </a:stretch>
        </p:blipFill>
        <p:spPr>
          <a:xfrm>
            <a:off x="8652866" y="5992390"/>
            <a:ext cx="1778121" cy="663135"/>
          </a:xfrm>
          <a:prstGeom prst="rect">
            <a:avLst/>
          </a:prstGeom>
          <a:ln w="12700">
            <a:miter lim="400000"/>
          </a:ln>
        </p:spPr>
      </p:pic>
      <p:sp>
        <p:nvSpPr>
          <p:cNvPr id="194" name="Rechthoek 9"/>
          <p:cNvSpPr txBox="1">
            <a:spLocks noGrp="1"/>
          </p:cNvSpPr>
          <p:nvPr>
            <p:ph type="body" sz="quarter" idx="22"/>
          </p:nvPr>
        </p:nvSpPr>
        <p:spPr>
          <a:xfrm>
            <a:off x="5642107" y="2054344"/>
            <a:ext cx="3666167" cy="2042895"/>
          </a:xfrm>
          <a:prstGeom prst="rect">
            <a:avLst/>
          </a:prstGeom>
        </p:spPr>
        <p:txBody>
          <a:bodyPr anchor="ctr">
            <a:spAutoFit/>
          </a:bodyPr>
          <a:lstStyle/>
          <a:p>
            <a:pPr marL="0" lvl="0" indent="0">
              <a:lnSpc>
                <a:spcPct val="100000"/>
              </a:lnSpc>
              <a:buSzTx/>
              <a:buFontTx/>
              <a:buNone/>
              <a:defRPr sz="3800">
                <a:solidFill>
                  <a:srgbClr val="166078"/>
                </a:solidFill>
                <a:latin typeface="GravurCondensed-Regular"/>
                <a:ea typeface="GravurCondensed-Regular"/>
                <a:cs typeface="GravurCondensed-Regular"/>
                <a:sym typeface="GravurCondensed-Regular"/>
              </a:defRPr>
            </a:pPr>
            <a:r>
              <a:rPr lang="en-US"/>
              <a:t>Click to edit Master text styles</a:t>
            </a:r>
          </a:p>
          <a:p>
            <a:pPr marL="0" lvl="1" indent="0">
              <a:lnSpc>
                <a:spcPct val="100000"/>
              </a:lnSpc>
              <a:buSzTx/>
              <a:buFontTx/>
              <a:buNone/>
              <a:defRPr sz="3800">
                <a:solidFill>
                  <a:srgbClr val="166078"/>
                </a:solidFill>
                <a:latin typeface="GravurCondensed-Regular"/>
                <a:ea typeface="GravurCondensed-Regular"/>
                <a:cs typeface="GravurCondensed-Regular"/>
                <a:sym typeface="GravurCondensed-Regular"/>
              </a:defRPr>
            </a:pPr>
            <a:r>
              <a:rPr lang="en-US"/>
              <a:t>Second level</a:t>
            </a:r>
          </a:p>
          <a:p>
            <a:pPr marL="0" lvl="2" indent="0">
              <a:lnSpc>
                <a:spcPct val="100000"/>
              </a:lnSpc>
              <a:buSzTx/>
              <a:buFontTx/>
              <a:buNone/>
              <a:defRPr sz="3800">
                <a:solidFill>
                  <a:srgbClr val="166078"/>
                </a:solidFill>
                <a:latin typeface="GravurCondensed-Regular"/>
                <a:ea typeface="GravurCondensed-Regular"/>
                <a:cs typeface="GravurCondensed-Regular"/>
                <a:sym typeface="GravurCondensed-Regular"/>
              </a:defRPr>
            </a:pPr>
            <a:r>
              <a:rPr lang="en-US"/>
              <a:t>Third level</a:t>
            </a:r>
          </a:p>
          <a:p>
            <a:pPr marL="0" lvl="3" indent="0">
              <a:lnSpc>
                <a:spcPct val="100000"/>
              </a:lnSpc>
              <a:buSzTx/>
              <a:buFontTx/>
              <a:buNone/>
              <a:defRPr sz="3800">
                <a:solidFill>
                  <a:srgbClr val="166078"/>
                </a:solidFill>
                <a:latin typeface="GravurCondensed-Regular"/>
                <a:ea typeface="GravurCondensed-Regular"/>
                <a:cs typeface="GravurCondensed-Regular"/>
                <a:sym typeface="GravurCondensed-Regular"/>
              </a:defRPr>
            </a:pPr>
            <a:r>
              <a:rPr lang="en-US"/>
              <a:t>Fourth level</a:t>
            </a:r>
          </a:p>
          <a:p>
            <a:pPr marL="0" lvl="4" indent="0">
              <a:lnSpc>
                <a:spcPct val="100000"/>
              </a:lnSpc>
              <a:buSzTx/>
              <a:buFontTx/>
              <a:buNone/>
              <a:defRPr sz="3800">
                <a:solidFill>
                  <a:srgbClr val="166078"/>
                </a:solidFill>
                <a:latin typeface="GravurCondensed-Regular"/>
                <a:ea typeface="GravurCondensed-Regular"/>
                <a:cs typeface="GravurCondensed-Regular"/>
                <a:sym typeface="GravurCondensed-Regular"/>
              </a:defRPr>
            </a:pPr>
            <a:r>
              <a:rPr lang="en-US"/>
              <a:t>Fifth level</a:t>
            </a:r>
            <a:endParaRPr/>
          </a:p>
        </p:txBody>
      </p:sp>
      <p:sp>
        <p:nvSpPr>
          <p:cNvPr id="195" name="Dia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Full visual + title - petrol">
    <p:spTree>
      <p:nvGrpSpPr>
        <p:cNvPr id="1" name=""/>
        <p:cNvGrpSpPr/>
        <p:nvPr/>
      </p:nvGrpSpPr>
      <p:grpSpPr>
        <a:xfrm>
          <a:off x="0" y="0"/>
          <a:ext cx="0" cy="0"/>
          <a:chOff x="0" y="0"/>
          <a:chExt cx="0" cy="0"/>
        </a:xfrm>
      </p:grpSpPr>
      <p:sp>
        <p:nvSpPr>
          <p:cNvPr id="11" name="Tijdelijke aanduiding voor afbeelding 10">
            <a:extLst>
              <a:ext uri="{FF2B5EF4-FFF2-40B4-BE49-F238E27FC236}">
                <a16:creationId xmlns:a16="http://schemas.microsoft.com/office/drawing/2014/main" id="{576C5DE9-FDAC-47C7-B769-74E1A1D4AE55}"/>
              </a:ext>
            </a:extLst>
          </p:cNvPr>
          <p:cNvSpPr>
            <a:spLocks noGrp="1"/>
          </p:cNvSpPr>
          <p:nvPr>
            <p:ph type="pic" sz="quarter" idx="10" hasCustomPrompt="1"/>
          </p:nvPr>
        </p:nvSpPr>
        <p:spPr>
          <a:xfrm>
            <a:off x="0" y="-1"/>
            <a:ext cx="12192000" cy="5768975"/>
          </a:xfrm>
          <a:blipFill dpi="0" rotWithShape="1">
            <a:blip r:embed="rId2">
              <a:extLst>
                <a:ext uri="{28A0092B-C50C-407E-A947-70E740481C1C}">
                  <a14:useLocalDpi xmlns:a14="http://schemas.microsoft.com/office/drawing/2010/main" val="0"/>
                </a:ext>
              </a:extLst>
            </a:blip>
            <a:srcRect/>
            <a:stretch>
              <a:fillRect t="-29251" b="-29251"/>
            </a:stretch>
          </a:blipFill>
        </p:spPr>
        <p:txBody>
          <a:bodyPr tIns="108000"/>
          <a:lstStyle>
            <a:lvl1pPr algn="ctr">
              <a:buNone/>
              <a:defRPr sz="1600">
                <a:solidFill>
                  <a:schemeClr val="bg1"/>
                </a:solidFill>
              </a:defRPr>
            </a:lvl1pPr>
          </a:lstStyle>
          <a:p>
            <a:r>
              <a:rPr lang="en-GB"/>
              <a:t>Drag an image into this field or click on the image icon</a:t>
            </a:r>
            <a:endParaRPr lang="en-GB" dirty="0"/>
          </a:p>
        </p:txBody>
      </p:sp>
      <p:sp>
        <p:nvSpPr>
          <p:cNvPr id="2" name="Titel 1">
            <a:extLst>
              <a:ext uri="{FF2B5EF4-FFF2-40B4-BE49-F238E27FC236}">
                <a16:creationId xmlns:a16="http://schemas.microsoft.com/office/drawing/2014/main" id="{E0290E79-9E69-4A8A-BA2D-009BB51F2A23}"/>
              </a:ext>
            </a:extLst>
          </p:cNvPr>
          <p:cNvSpPr>
            <a:spLocks noGrp="1"/>
          </p:cNvSpPr>
          <p:nvPr>
            <p:ph type="ctrTitle" hasCustomPrompt="1"/>
          </p:nvPr>
        </p:nvSpPr>
        <p:spPr>
          <a:xfrm>
            <a:off x="0" y="4474464"/>
            <a:ext cx="7011442" cy="1987328"/>
          </a:xfrm>
          <a:gradFill>
            <a:gsLst>
              <a:gs pos="0">
                <a:srgbClr val="91CAB7"/>
              </a:gs>
              <a:gs pos="100000">
                <a:srgbClr val="2E5E77"/>
              </a:gs>
            </a:gsLst>
            <a:lin ang="10800000" scaled="0"/>
          </a:gradFill>
        </p:spPr>
        <p:txBody>
          <a:bodyPr wrap="square" lIns="432000" tIns="180000" rIns="360000" bIns="180000" anchor="ctr" anchorCtr="0"/>
          <a:lstStyle>
            <a:lvl1pPr algn="l">
              <a:defRPr sz="3800">
                <a:solidFill>
                  <a:schemeClr val="bg1"/>
                </a:solidFill>
              </a:defRPr>
            </a:lvl1pPr>
          </a:lstStyle>
          <a:p>
            <a:r>
              <a:rPr lang="en-US"/>
              <a:t>Add title (max.2 lines)</a:t>
            </a:r>
            <a:endParaRPr lang="en-GB" dirty="0"/>
          </a:p>
        </p:txBody>
      </p:sp>
    </p:spTree>
    <p:extLst>
      <p:ext uri="{BB962C8B-B14F-4D97-AF65-F5344CB8AC3E}">
        <p14:creationId xmlns:p14="http://schemas.microsoft.com/office/powerpoint/2010/main" val="84075640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 sub">
    <p:spTree>
      <p:nvGrpSpPr>
        <p:cNvPr id="1" name=""/>
        <p:cNvGrpSpPr/>
        <p:nvPr/>
      </p:nvGrpSpPr>
      <p:grpSpPr>
        <a:xfrm>
          <a:off x="0" y="0"/>
          <a:ext cx="0" cy="0"/>
          <a:chOff x="0" y="0"/>
          <a:chExt cx="0" cy="0"/>
        </a:xfrm>
      </p:grpSpPr>
      <p:sp>
        <p:nvSpPr>
          <p:cNvPr id="26" name="Afbeelding"/>
          <p:cNvSpPr>
            <a:spLocks noGrp="1"/>
          </p:cNvSpPr>
          <p:nvPr>
            <p:ph type="pic" idx="21"/>
          </p:nvPr>
        </p:nvSpPr>
        <p:spPr>
          <a:xfrm>
            <a:off x="-50707" y="-1846297"/>
            <a:ext cx="12293414" cy="8157594"/>
          </a:xfrm>
          <a:prstGeom prst="rect">
            <a:avLst/>
          </a:prstGeom>
        </p:spPr>
        <p:txBody>
          <a:bodyPr lIns="91439" rIns="91439">
            <a:noAutofit/>
          </a:bodyPr>
          <a:lstStyle/>
          <a:p>
            <a:r>
              <a:rPr lang="en-US"/>
              <a:t>Click icon to add picture</a:t>
            </a:r>
            <a:endParaRPr/>
          </a:p>
        </p:txBody>
      </p:sp>
      <p:pic>
        <p:nvPicPr>
          <p:cNvPr id="27" name="Afbeelding 7" descr="Afbeelding 7"/>
          <p:cNvPicPr>
            <a:picLocks noChangeAspect="1"/>
          </p:cNvPicPr>
          <p:nvPr/>
        </p:nvPicPr>
        <p:blipFill>
          <a:blip r:embed="rId2"/>
          <a:stretch>
            <a:fillRect/>
          </a:stretch>
        </p:blipFill>
        <p:spPr>
          <a:xfrm>
            <a:off x="10157142" y="5995546"/>
            <a:ext cx="1766770" cy="656823"/>
          </a:xfrm>
          <a:prstGeom prst="rect">
            <a:avLst/>
          </a:prstGeom>
          <a:ln w="12700">
            <a:miter lim="400000"/>
          </a:ln>
        </p:spPr>
      </p:pic>
      <p:sp>
        <p:nvSpPr>
          <p:cNvPr id="28" name="Titel 1"/>
          <p:cNvSpPr txBox="1">
            <a:spLocks noGrp="1"/>
          </p:cNvSpPr>
          <p:nvPr>
            <p:ph type="body" sz="quarter" idx="22"/>
          </p:nvPr>
        </p:nvSpPr>
        <p:spPr>
          <a:xfrm>
            <a:off x="719999" y="5982332"/>
            <a:ext cx="9144001" cy="597799"/>
          </a:xfrm>
          <a:prstGeom prst="rect">
            <a:avLst/>
          </a:prstGeom>
        </p:spPr>
        <p:txBody>
          <a:bodyPr anchor="b"/>
          <a:lstStyle>
            <a:lvl1pPr marL="0" indent="0" defTabSz="877823">
              <a:lnSpc>
                <a:spcPct val="100000"/>
              </a:lnSpc>
              <a:buSzTx/>
              <a:buFontTx/>
              <a:buNone/>
              <a:defRPr sz="3648">
                <a:solidFill>
                  <a:srgbClr val="166078"/>
                </a:solidFill>
                <a:latin typeface="GravurCondensed-Regular"/>
                <a:ea typeface="GravurCondensed-Regular"/>
                <a:cs typeface="GravurCondensed-Regular"/>
                <a:sym typeface="GravurCondensed-Regular"/>
              </a:defRPr>
            </a:lvl1pPr>
          </a:lstStyle>
          <a:p>
            <a:pPr lvl="0"/>
            <a:r>
              <a:rPr lang="en-US"/>
              <a:t>Click to edit Master text styles</a:t>
            </a:r>
          </a:p>
        </p:txBody>
      </p:sp>
      <p:sp>
        <p:nvSpPr>
          <p:cNvPr id="29" name="Dia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ext page / single">
    <p:spTree>
      <p:nvGrpSpPr>
        <p:cNvPr id="1" name=""/>
        <p:cNvGrpSpPr/>
        <p:nvPr/>
      </p:nvGrpSpPr>
      <p:grpSpPr>
        <a:xfrm>
          <a:off x="0" y="0"/>
          <a:ext cx="0" cy="0"/>
          <a:chOff x="0" y="0"/>
          <a:chExt cx="0" cy="0"/>
        </a:xfrm>
      </p:grpSpPr>
      <p:pic>
        <p:nvPicPr>
          <p:cNvPr id="36" name="Afbeelding 7" descr="Afbeelding 7"/>
          <p:cNvPicPr>
            <a:picLocks noChangeAspect="1"/>
          </p:cNvPicPr>
          <p:nvPr/>
        </p:nvPicPr>
        <p:blipFill>
          <a:blip r:embed="rId2"/>
          <a:stretch>
            <a:fillRect/>
          </a:stretch>
        </p:blipFill>
        <p:spPr>
          <a:xfrm>
            <a:off x="10157142" y="5995546"/>
            <a:ext cx="1766770" cy="656823"/>
          </a:xfrm>
          <a:prstGeom prst="rect">
            <a:avLst/>
          </a:prstGeom>
          <a:ln w="12700">
            <a:miter lim="400000"/>
          </a:ln>
        </p:spPr>
      </p:pic>
      <p:sp>
        <p:nvSpPr>
          <p:cNvPr id="37" name="Rechthoek 8"/>
          <p:cNvSpPr/>
          <p:nvPr/>
        </p:nvSpPr>
        <p:spPr>
          <a:xfrm>
            <a:off x="-1" y="-12552"/>
            <a:ext cx="12192001" cy="1180952"/>
          </a:xfrm>
          <a:prstGeom prst="rect">
            <a:avLst/>
          </a:prstGeom>
          <a:gradFill>
            <a:gsLst>
              <a:gs pos="0">
                <a:srgbClr val="91CAB7"/>
              </a:gs>
              <a:gs pos="100000">
                <a:srgbClr val="2E5E77"/>
              </a:gs>
            </a:gsLst>
            <a:lin ang="10800000"/>
          </a:gradFill>
          <a:ln w="12700">
            <a:miter lim="400000"/>
          </a:ln>
        </p:spPr>
        <p:txBody>
          <a:bodyPr lIns="45719" rIns="45719" anchor="ctr"/>
          <a:lstStyle/>
          <a:p>
            <a:pPr algn="ctr">
              <a:lnSpc>
                <a:spcPct val="110000"/>
              </a:lnSpc>
              <a:defRPr sz="2400"/>
            </a:pPr>
            <a:endParaRPr/>
          </a:p>
        </p:txBody>
      </p:sp>
      <p:pic>
        <p:nvPicPr>
          <p:cNvPr id="38" name="Afbeelding 3" descr="Afbeelding 3"/>
          <p:cNvPicPr>
            <a:picLocks noChangeAspect="1"/>
          </p:cNvPicPr>
          <p:nvPr/>
        </p:nvPicPr>
        <p:blipFill>
          <a:blip r:embed="rId3">
            <a:alphaModFix amt="85000"/>
          </a:blip>
          <a:srcRect t="5928" b="72367"/>
          <a:stretch>
            <a:fillRect/>
          </a:stretch>
        </p:blipFill>
        <p:spPr>
          <a:xfrm>
            <a:off x="7072300" y="-21023"/>
            <a:ext cx="4436839" cy="1181434"/>
          </a:xfrm>
          <a:prstGeom prst="rect">
            <a:avLst/>
          </a:prstGeom>
          <a:ln w="12700">
            <a:miter lim="400000"/>
          </a:ln>
        </p:spPr>
      </p:pic>
      <p:sp>
        <p:nvSpPr>
          <p:cNvPr id="39" name="Titeltekst"/>
          <p:cNvSpPr txBox="1">
            <a:spLocks noGrp="1"/>
          </p:cNvSpPr>
          <p:nvPr>
            <p:ph type="title"/>
          </p:nvPr>
        </p:nvSpPr>
        <p:spPr>
          <a:xfrm>
            <a:off x="719999" y="1363579"/>
            <a:ext cx="9043642" cy="793053"/>
          </a:xfrm>
          <a:prstGeom prst="rect">
            <a:avLst/>
          </a:prstGeom>
        </p:spPr>
        <p:txBody>
          <a:bodyPr/>
          <a:lstStyle>
            <a:lvl1pPr>
              <a:defRPr>
                <a:solidFill>
                  <a:srgbClr val="7E3B34"/>
                </a:solidFill>
              </a:defRPr>
            </a:lvl1pPr>
          </a:lstStyle>
          <a:p>
            <a:r>
              <a:rPr lang="en-US"/>
              <a:t>Click to edit Master title style</a:t>
            </a:r>
            <a:endParaRPr/>
          </a:p>
        </p:txBody>
      </p:sp>
      <p:sp>
        <p:nvSpPr>
          <p:cNvPr id="40" name="Hoofdtekst - niveau één…"/>
          <p:cNvSpPr txBox="1">
            <a:spLocks noGrp="1"/>
          </p:cNvSpPr>
          <p:nvPr>
            <p:ph type="body" idx="1"/>
          </p:nvPr>
        </p:nvSpPr>
        <p:spPr>
          <a:xfrm>
            <a:off x="719999" y="2219242"/>
            <a:ext cx="9043642" cy="3805201"/>
          </a:xfrm>
          <a:prstGeom prst="rect">
            <a:avLst/>
          </a:prstGeom>
        </p:spPr>
        <p:txBody>
          <a:bodyPr/>
          <a:lstStyle>
            <a:lvl1pPr marL="0" indent="0">
              <a:buSzTx/>
              <a:buFontTx/>
              <a:buNone/>
            </a:lvl1pPr>
            <a:lvl2pPr marL="0" indent="228600">
              <a:buSzTx/>
              <a:buFontTx/>
              <a:buNone/>
            </a:lvl2pPr>
            <a:lvl3pPr marL="0" indent="457200">
              <a:buSzTx/>
              <a:buFontTx/>
              <a:buNone/>
            </a:lvl3pPr>
            <a:lvl4pPr marL="0" indent="685800">
              <a:buSzTx/>
              <a:buFontTx/>
              <a:buNone/>
            </a:lvl4pPr>
            <a:lvl5pPr marL="0" indent="914400">
              <a:buSzTx/>
              <a:buFontTx/>
              <a:buNone/>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1" name="Dianummer"/>
          <p:cNvSpPr txBox="1">
            <a:spLocks noGrp="1"/>
          </p:cNvSpPr>
          <p:nvPr>
            <p:ph type="sldNum" sz="quarter" idx="2"/>
          </p:nvPr>
        </p:nvSpPr>
        <p:spPr>
          <a:xfrm>
            <a:off x="719999" y="6293316"/>
            <a:ext cx="301909" cy="288824"/>
          </a:xfrm>
          <a:prstGeom prst="rect">
            <a:avLst/>
          </a:prstGeom>
        </p:spPr>
        <p:txBody>
          <a:bodyPr anchor="b"/>
          <a:lstStyle>
            <a:lvl1pPr>
              <a:defRPr>
                <a:solidFill>
                  <a:srgbClr val="6F73AA"/>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ext page / single - no top bar">
    <p:spTree>
      <p:nvGrpSpPr>
        <p:cNvPr id="1" name=""/>
        <p:cNvGrpSpPr/>
        <p:nvPr/>
      </p:nvGrpSpPr>
      <p:grpSpPr>
        <a:xfrm>
          <a:off x="0" y="0"/>
          <a:ext cx="0" cy="0"/>
          <a:chOff x="0" y="0"/>
          <a:chExt cx="0" cy="0"/>
        </a:xfrm>
      </p:grpSpPr>
      <p:pic>
        <p:nvPicPr>
          <p:cNvPr id="48" name="Afbeelding 7" descr="Afbeelding 7"/>
          <p:cNvPicPr>
            <a:picLocks noChangeAspect="1"/>
          </p:cNvPicPr>
          <p:nvPr/>
        </p:nvPicPr>
        <p:blipFill>
          <a:blip r:embed="rId2"/>
          <a:stretch>
            <a:fillRect/>
          </a:stretch>
        </p:blipFill>
        <p:spPr>
          <a:xfrm>
            <a:off x="10157142" y="5995546"/>
            <a:ext cx="1766770" cy="656823"/>
          </a:xfrm>
          <a:prstGeom prst="rect">
            <a:avLst/>
          </a:prstGeom>
          <a:ln w="12700">
            <a:miter lim="400000"/>
          </a:ln>
        </p:spPr>
      </p:pic>
      <p:sp>
        <p:nvSpPr>
          <p:cNvPr id="49" name="Rechthoek 8"/>
          <p:cNvSpPr/>
          <p:nvPr/>
        </p:nvSpPr>
        <p:spPr>
          <a:xfrm>
            <a:off x="-1" y="-12552"/>
            <a:ext cx="12192001" cy="264256"/>
          </a:xfrm>
          <a:prstGeom prst="rect">
            <a:avLst/>
          </a:prstGeom>
          <a:gradFill>
            <a:gsLst>
              <a:gs pos="0">
                <a:srgbClr val="91CAB7"/>
              </a:gs>
              <a:gs pos="100000">
                <a:srgbClr val="2E5E77"/>
              </a:gs>
            </a:gsLst>
            <a:lin ang="10800000"/>
          </a:gradFill>
          <a:ln w="12700">
            <a:miter lim="400000"/>
          </a:ln>
        </p:spPr>
        <p:txBody>
          <a:bodyPr lIns="45719" rIns="45719" anchor="ctr"/>
          <a:lstStyle/>
          <a:p>
            <a:pPr algn="ctr">
              <a:lnSpc>
                <a:spcPct val="110000"/>
              </a:lnSpc>
              <a:defRPr sz="2400"/>
            </a:pPr>
            <a:endParaRPr/>
          </a:p>
        </p:txBody>
      </p:sp>
      <p:sp>
        <p:nvSpPr>
          <p:cNvPr id="50" name="Titeltekst"/>
          <p:cNvSpPr txBox="1">
            <a:spLocks noGrp="1"/>
          </p:cNvSpPr>
          <p:nvPr>
            <p:ph type="title"/>
          </p:nvPr>
        </p:nvSpPr>
        <p:spPr>
          <a:xfrm>
            <a:off x="719999" y="474579"/>
            <a:ext cx="9043642" cy="793053"/>
          </a:xfrm>
          <a:prstGeom prst="rect">
            <a:avLst/>
          </a:prstGeom>
        </p:spPr>
        <p:txBody>
          <a:bodyPr/>
          <a:lstStyle>
            <a:lvl1pPr>
              <a:defRPr>
                <a:solidFill>
                  <a:srgbClr val="7E3B34"/>
                </a:solidFill>
              </a:defRPr>
            </a:lvl1pPr>
          </a:lstStyle>
          <a:p>
            <a:r>
              <a:rPr lang="en-US"/>
              <a:t>Click to edit Master title style</a:t>
            </a:r>
            <a:endParaRPr/>
          </a:p>
        </p:txBody>
      </p:sp>
      <p:sp>
        <p:nvSpPr>
          <p:cNvPr id="51" name="Hoofdtekst - niveau één…"/>
          <p:cNvSpPr txBox="1">
            <a:spLocks noGrp="1"/>
          </p:cNvSpPr>
          <p:nvPr>
            <p:ph type="body" idx="1"/>
          </p:nvPr>
        </p:nvSpPr>
        <p:spPr>
          <a:xfrm>
            <a:off x="719999" y="1330242"/>
            <a:ext cx="9043642" cy="4600985"/>
          </a:xfrm>
          <a:prstGeom prst="rect">
            <a:avLst/>
          </a:prstGeom>
        </p:spPr>
        <p:txBody>
          <a:bodyPr/>
          <a:lstStyle>
            <a:lvl1pPr marL="0" indent="0">
              <a:buSzTx/>
              <a:buFontTx/>
              <a:buNone/>
            </a:lvl1pPr>
            <a:lvl2pPr marL="0" indent="228600">
              <a:buSzTx/>
              <a:buFontTx/>
              <a:buNone/>
            </a:lvl2pPr>
            <a:lvl3pPr marL="0" indent="457200">
              <a:buSzTx/>
              <a:buFontTx/>
              <a:buNone/>
            </a:lvl3pPr>
            <a:lvl4pPr marL="0" indent="685800">
              <a:buSzTx/>
              <a:buFontTx/>
              <a:buNone/>
            </a:lvl4pPr>
            <a:lvl5pPr marL="0" indent="914400">
              <a:buSzTx/>
              <a:buFontTx/>
              <a:buNone/>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2" name="Dianummer"/>
          <p:cNvSpPr txBox="1">
            <a:spLocks noGrp="1"/>
          </p:cNvSpPr>
          <p:nvPr>
            <p:ph type="sldNum" sz="quarter" idx="2"/>
          </p:nvPr>
        </p:nvSpPr>
        <p:spPr>
          <a:xfrm>
            <a:off x="719999" y="6293316"/>
            <a:ext cx="301909" cy="288824"/>
          </a:xfrm>
          <a:prstGeom prst="rect">
            <a:avLst/>
          </a:prstGeom>
        </p:spPr>
        <p:txBody>
          <a:bodyPr anchor="b"/>
          <a:lstStyle>
            <a:lvl1pPr>
              <a:defRPr>
                <a:solidFill>
                  <a:srgbClr val="6F73AA"/>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ext page / single + visual">
    <p:spTree>
      <p:nvGrpSpPr>
        <p:cNvPr id="1" name=""/>
        <p:cNvGrpSpPr/>
        <p:nvPr/>
      </p:nvGrpSpPr>
      <p:grpSpPr>
        <a:xfrm>
          <a:off x="0" y="0"/>
          <a:ext cx="0" cy="0"/>
          <a:chOff x="0" y="0"/>
          <a:chExt cx="0" cy="0"/>
        </a:xfrm>
      </p:grpSpPr>
      <p:sp>
        <p:nvSpPr>
          <p:cNvPr id="59" name="Afbeelding"/>
          <p:cNvSpPr>
            <a:spLocks noGrp="1"/>
          </p:cNvSpPr>
          <p:nvPr>
            <p:ph type="pic" idx="21"/>
          </p:nvPr>
        </p:nvSpPr>
        <p:spPr>
          <a:xfrm>
            <a:off x="5278265" y="127571"/>
            <a:ext cx="8505326" cy="5677139"/>
          </a:xfrm>
          <a:prstGeom prst="rect">
            <a:avLst/>
          </a:prstGeom>
        </p:spPr>
        <p:txBody>
          <a:bodyPr lIns="91439" rIns="91439">
            <a:noAutofit/>
          </a:bodyPr>
          <a:lstStyle/>
          <a:p>
            <a:r>
              <a:rPr lang="en-US"/>
              <a:t>Click icon to add picture</a:t>
            </a:r>
            <a:endParaRPr/>
          </a:p>
        </p:txBody>
      </p:sp>
      <p:pic>
        <p:nvPicPr>
          <p:cNvPr id="60" name="Afbeelding 7" descr="Afbeelding 7"/>
          <p:cNvPicPr>
            <a:picLocks noChangeAspect="1"/>
          </p:cNvPicPr>
          <p:nvPr/>
        </p:nvPicPr>
        <p:blipFill>
          <a:blip r:embed="rId2"/>
          <a:stretch>
            <a:fillRect/>
          </a:stretch>
        </p:blipFill>
        <p:spPr>
          <a:xfrm>
            <a:off x="10157142" y="5995546"/>
            <a:ext cx="1766770" cy="656823"/>
          </a:xfrm>
          <a:prstGeom prst="rect">
            <a:avLst/>
          </a:prstGeom>
          <a:ln w="12700">
            <a:miter lim="400000"/>
          </a:ln>
        </p:spPr>
      </p:pic>
      <p:sp>
        <p:nvSpPr>
          <p:cNvPr id="61" name="Rechthoek 8"/>
          <p:cNvSpPr/>
          <p:nvPr/>
        </p:nvSpPr>
        <p:spPr>
          <a:xfrm>
            <a:off x="-1" y="-12552"/>
            <a:ext cx="12192001" cy="1180952"/>
          </a:xfrm>
          <a:prstGeom prst="rect">
            <a:avLst/>
          </a:prstGeom>
          <a:gradFill>
            <a:gsLst>
              <a:gs pos="0">
                <a:srgbClr val="91CAB7"/>
              </a:gs>
              <a:gs pos="100000">
                <a:srgbClr val="2E5E77"/>
              </a:gs>
            </a:gsLst>
            <a:lin ang="10800000"/>
          </a:gradFill>
          <a:ln w="12700">
            <a:miter lim="400000"/>
          </a:ln>
        </p:spPr>
        <p:txBody>
          <a:bodyPr lIns="45719" rIns="45719" anchor="ctr"/>
          <a:lstStyle/>
          <a:p>
            <a:pPr algn="ctr">
              <a:lnSpc>
                <a:spcPct val="110000"/>
              </a:lnSpc>
              <a:defRPr sz="2400"/>
            </a:pPr>
            <a:endParaRPr/>
          </a:p>
        </p:txBody>
      </p:sp>
      <p:pic>
        <p:nvPicPr>
          <p:cNvPr id="62" name="Afbeelding 3" descr="Afbeelding 3"/>
          <p:cNvPicPr>
            <a:picLocks noChangeAspect="1"/>
          </p:cNvPicPr>
          <p:nvPr/>
        </p:nvPicPr>
        <p:blipFill>
          <a:blip r:embed="rId3">
            <a:alphaModFix amt="85000"/>
          </a:blip>
          <a:srcRect t="5928" b="72313"/>
          <a:stretch>
            <a:fillRect/>
          </a:stretch>
        </p:blipFill>
        <p:spPr>
          <a:xfrm>
            <a:off x="7072300" y="-21023"/>
            <a:ext cx="4436839" cy="1184361"/>
          </a:xfrm>
          <a:prstGeom prst="rect">
            <a:avLst/>
          </a:prstGeom>
          <a:ln w="12700">
            <a:miter lim="400000"/>
          </a:ln>
        </p:spPr>
      </p:pic>
      <p:sp>
        <p:nvSpPr>
          <p:cNvPr id="63" name="Titeltekst"/>
          <p:cNvSpPr txBox="1">
            <a:spLocks noGrp="1"/>
          </p:cNvSpPr>
          <p:nvPr>
            <p:ph type="title"/>
          </p:nvPr>
        </p:nvSpPr>
        <p:spPr>
          <a:xfrm>
            <a:off x="719999" y="1363579"/>
            <a:ext cx="5824787" cy="793053"/>
          </a:xfrm>
          <a:prstGeom prst="rect">
            <a:avLst/>
          </a:prstGeom>
        </p:spPr>
        <p:txBody>
          <a:bodyPr/>
          <a:lstStyle>
            <a:lvl1pPr>
              <a:defRPr>
                <a:solidFill>
                  <a:srgbClr val="7E3B34"/>
                </a:solidFill>
              </a:defRPr>
            </a:lvl1pPr>
          </a:lstStyle>
          <a:p>
            <a:r>
              <a:rPr lang="en-US"/>
              <a:t>Click to edit Master title style</a:t>
            </a:r>
            <a:endParaRPr/>
          </a:p>
        </p:txBody>
      </p:sp>
      <p:sp>
        <p:nvSpPr>
          <p:cNvPr id="64" name="Hoofdtekst - niveau één…"/>
          <p:cNvSpPr txBox="1">
            <a:spLocks noGrp="1"/>
          </p:cNvSpPr>
          <p:nvPr>
            <p:ph type="body" sz="half" idx="1"/>
          </p:nvPr>
        </p:nvSpPr>
        <p:spPr>
          <a:xfrm>
            <a:off x="719999" y="2219242"/>
            <a:ext cx="5508626" cy="3805201"/>
          </a:xfrm>
          <a:prstGeom prst="rect">
            <a:avLst/>
          </a:prstGeom>
        </p:spPr>
        <p:txBody>
          <a:bodyPr/>
          <a:lstStyle>
            <a:lvl1pPr marL="0" indent="0">
              <a:buSzTx/>
              <a:buFontTx/>
              <a:buNone/>
            </a:lvl1pPr>
            <a:lvl2pPr marL="0" indent="228600">
              <a:buSzTx/>
              <a:buFontTx/>
              <a:buNone/>
            </a:lvl2pPr>
            <a:lvl3pPr marL="0" indent="457200">
              <a:buSzTx/>
              <a:buFontTx/>
              <a:buNone/>
            </a:lvl3pPr>
            <a:lvl4pPr marL="0" indent="685800">
              <a:buSzTx/>
              <a:buFontTx/>
              <a:buNone/>
            </a:lvl4pPr>
            <a:lvl5pPr marL="0" indent="914400">
              <a:buSzTx/>
              <a:buFontTx/>
              <a:buNone/>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5" name="Dianummer"/>
          <p:cNvSpPr txBox="1">
            <a:spLocks noGrp="1"/>
          </p:cNvSpPr>
          <p:nvPr>
            <p:ph type="sldNum" sz="quarter" idx="2"/>
          </p:nvPr>
        </p:nvSpPr>
        <p:spPr>
          <a:xfrm>
            <a:off x="719999" y="6293316"/>
            <a:ext cx="301909" cy="288824"/>
          </a:xfrm>
          <a:prstGeom prst="rect">
            <a:avLst/>
          </a:prstGeom>
        </p:spPr>
        <p:txBody>
          <a:bodyPr anchor="b"/>
          <a:lstStyle>
            <a:lvl1pPr>
              <a:defRPr>
                <a:solidFill>
                  <a:srgbClr val="6F73AA"/>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ext page / double">
    <p:spTree>
      <p:nvGrpSpPr>
        <p:cNvPr id="1" name=""/>
        <p:cNvGrpSpPr/>
        <p:nvPr/>
      </p:nvGrpSpPr>
      <p:grpSpPr>
        <a:xfrm>
          <a:off x="0" y="0"/>
          <a:ext cx="0" cy="0"/>
          <a:chOff x="0" y="0"/>
          <a:chExt cx="0" cy="0"/>
        </a:xfrm>
      </p:grpSpPr>
      <p:pic>
        <p:nvPicPr>
          <p:cNvPr id="72" name="Afbeelding 7" descr="Afbeelding 7"/>
          <p:cNvPicPr>
            <a:picLocks noChangeAspect="1"/>
          </p:cNvPicPr>
          <p:nvPr/>
        </p:nvPicPr>
        <p:blipFill>
          <a:blip r:embed="rId2"/>
          <a:stretch>
            <a:fillRect/>
          </a:stretch>
        </p:blipFill>
        <p:spPr>
          <a:xfrm>
            <a:off x="10157142" y="5995546"/>
            <a:ext cx="1766770" cy="656823"/>
          </a:xfrm>
          <a:prstGeom prst="rect">
            <a:avLst/>
          </a:prstGeom>
          <a:ln w="12700">
            <a:miter lim="400000"/>
          </a:ln>
        </p:spPr>
      </p:pic>
      <p:sp>
        <p:nvSpPr>
          <p:cNvPr id="73" name="Rechthoek 8"/>
          <p:cNvSpPr/>
          <p:nvPr/>
        </p:nvSpPr>
        <p:spPr>
          <a:xfrm>
            <a:off x="-1" y="-12552"/>
            <a:ext cx="12192001" cy="1180952"/>
          </a:xfrm>
          <a:prstGeom prst="rect">
            <a:avLst/>
          </a:prstGeom>
          <a:gradFill>
            <a:gsLst>
              <a:gs pos="0">
                <a:srgbClr val="91CAB7"/>
              </a:gs>
              <a:gs pos="100000">
                <a:srgbClr val="2E5E77"/>
              </a:gs>
            </a:gsLst>
            <a:lin ang="10800000"/>
          </a:gradFill>
          <a:ln w="12700">
            <a:miter lim="400000"/>
          </a:ln>
        </p:spPr>
        <p:txBody>
          <a:bodyPr lIns="45719" rIns="45719" anchor="ctr"/>
          <a:lstStyle/>
          <a:p>
            <a:pPr algn="ctr">
              <a:lnSpc>
                <a:spcPct val="110000"/>
              </a:lnSpc>
              <a:defRPr sz="2400"/>
            </a:pPr>
            <a:endParaRPr/>
          </a:p>
        </p:txBody>
      </p:sp>
      <p:pic>
        <p:nvPicPr>
          <p:cNvPr id="74" name="Afbeelding 3" descr="Afbeelding 3"/>
          <p:cNvPicPr>
            <a:picLocks noChangeAspect="1"/>
          </p:cNvPicPr>
          <p:nvPr/>
        </p:nvPicPr>
        <p:blipFill>
          <a:blip r:embed="rId3">
            <a:alphaModFix amt="85000"/>
          </a:blip>
          <a:srcRect t="5928" b="72313"/>
          <a:stretch>
            <a:fillRect/>
          </a:stretch>
        </p:blipFill>
        <p:spPr>
          <a:xfrm>
            <a:off x="7072300" y="-21023"/>
            <a:ext cx="4436839" cy="1184361"/>
          </a:xfrm>
          <a:prstGeom prst="rect">
            <a:avLst/>
          </a:prstGeom>
          <a:ln w="12700">
            <a:miter lim="400000"/>
          </a:ln>
        </p:spPr>
      </p:pic>
      <p:sp>
        <p:nvSpPr>
          <p:cNvPr id="75" name="Titeltekst"/>
          <p:cNvSpPr txBox="1">
            <a:spLocks noGrp="1"/>
          </p:cNvSpPr>
          <p:nvPr>
            <p:ph type="title"/>
          </p:nvPr>
        </p:nvSpPr>
        <p:spPr>
          <a:xfrm>
            <a:off x="719999" y="1363579"/>
            <a:ext cx="10218541" cy="793053"/>
          </a:xfrm>
          <a:prstGeom prst="rect">
            <a:avLst/>
          </a:prstGeom>
        </p:spPr>
        <p:txBody>
          <a:bodyPr/>
          <a:lstStyle>
            <a:lvl1pPr>
              <a:defRPr>
                <a:solidFill>
                  <a:srgbClr val="7E3B34"/>
                </a:solidFill>
              </a:defRPr>
            </a:lvl1pPr>
          </a:lstStyle>
          <a:p>
            <a:r>
              <a:rPr lang="en-US"/>
              <a:t>Click to edit Master title style</a:t>
            </a:r>
            <a:endParaRPr/>
          </a:p>
        </p:txBody>
      </p:sp>
      <p:sp>
        <p:nvSpPr>
          <p:cNvPr id="76" name="Hoofdtekst - niveau één…"/>
          <p:cNvSpPr txBox="1">
            <a:spLocks noGrp="1"/>
          </p:cNvSpPr>
          <p:nvPr>
            <p:ph type="body" sz="half" idx="1"/>
          </p:nvPr>
        </p:nvSpPr>
        <p:spPr>
          <a:xfrm>
            <a:off x="719999" y="2219242"/>
            <a:ext cx="4680001" cy="3805201"/>
          </a:xfrm>
          <a:prstGeom prst="rect">
            <a:avLst/>
          </a:prstGeom>
        </p:spPr>
        <p:txBody>
          <a:bodyPr/>
          <a:lstStyle>
            <a:lvl1pPr marL="0" indent="0">
              <a:buSzTx/>
              <a:buFontTx/>
              <a:buNone/>
            </a:lvl1pPr>
            <a:lvl2pPr marL="0" indent="228600">
              <a:buSzTx/>
              <a:buFontTx/>
              <a:buNone/>
            </a:lvl2pPr>
            <a:lvl3pPr marL="0" indent="457200">
              <a:buSzTx/>
              <a:buFontTx/>
              <a:buNone/>
            </a:lvl3pPr>
            <a:lvl4pPr marL="0" indent="685800">
              <a:buSzTx/>
              <a:buFontTx/>
              <a:buNone/>
            </a:lvl4pPr>
            <a:lvl5pPr marL="0" indent="914400">
              <a:buSzTx/>
              <a:buFontTx/>
              <a:buNone/>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7" name="Dianummer"/>
          <p:cNvSpPr txBox="1">
            <a:spLocks noGrp="1"/>
          </p:cNvSpPr>
          <p:nvPr>
            <p:ph type="sldNum" sz="quarter" idx="2"/>
          </p:nvPr>
        </p:nvSpPr>
        <p:spPr>
          <a:xfrm>
            <a:off x="719999" y="6293316"/>
            <a:ext cx="301909" cy="288824"/>
          </a:xfrm>
          <a:prstGeom prst="rect">
            <a:avLst/>
          </a:prstGeom>
        </p:spPr>
        <p:txBody>
          <a:bodyPr anchor="b"/>
          <a:lstStyle>
            <a:lvl1pPr>
              <a:defRPr>
                <a:solidFill>
                  <a:srgbClr val="6F73AA"/>
                </a:solidFill>
              </a:defRPr>
            </a:lvl1pPr>
          </a:lstStyle>
          <a:p>
            <a:fld id="{86CB4B4D-7CA3-9044-876B-883B54F8677D}" type="slidenum">
              <a:t>‹#›</a:t>
            </a:fld>
            <a:endParaRPr/>
          </a:p>
        </p:txBody>
      </p:sp>
      <p:sp>
        <p:nvSpPr>
          <p:cNvPr id="78" name="Hoofdtekst - niveau één…"/>
          <p:cNvSpPr txBox="1">
            <a:spLocks noGrp="1"/>
          </p:cNvSpPr>
          <p:nvPr>
            <p:ph type="body" sz="half" idx="21"/>
          </p:nvPr>
        </p:nvSpPr>
        <p:spPr>
          <a:xfrm>
            <a:off x="6574699" y="2219242"/>
            <a:ext cx="4680001" cy="3803502"/>
          </a:xfrm>
          <a:prstGeom prst="rect">
            <a:avLst/>
          </a:prstGeom>
        </p:spPr>
        <p:txBody>
          <a:bodyPr/>
          <a:lstStyle>
            <a:lvl1pPr marL="0" indent="0">
              <a:buSzTx/>
              <a:buFontTx/>
              <a:buNone/>
            </a:lvl1pPr>
            <a:lvl2pPr marL="0" indent="228600">
              <a:buSzTx/>
              <a:buFontTx/>
              <a:buNone/>
            </a:lvl2pPr>
            <a:lvl3pPr marL="0" indent="457200">
              <a:buSzTx/>
              <a:buFontTx/>
              <a:buNone/>
            </a:lvl3pPr>
            <a:lvl4pPr marL="0" indent="685800">
              <a:buSzTx/>
              <a:buFontTx/>
              <a:buNone/>
            </a:lvl4pPr>
            <a:lvl5pPr marL="0" indent="914400">
              <a:buSzTx/>
              <a:buFontTx/>
              <a:buNone/>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Quote - petrol">
    <p:spTree>
      <p:nvGrpSpPr>
        <p:cNvPr id="1" name=""/>
        <p:cNvGrpSpPr/>
        <p:nvPr/>
      </p:nvGrpSpPr>
      <p:grpSpPr>
        <a:xfrm>
          <a:off x="0" y="0"/>
          <a:ext cx="0" cy="0"/>
          <a:chOff x="0" y="0"/>
          <a:chExt cx="0" cy="0"/>
        </a:xfrm>
      </p:grpSpPr>
      <p:sp>
        <p:nvSpPr>
          <p:cNvPr id="85" name="Rechthoek 7"/>
          <p:cNvSpPr txBox="1">
            <a:spLocks noGrp="1"/>
          </p:cNvSpPr>
          <p:nvPr>
            <p:ph type="body" sz="half" idx="21"/>
          </p:nvPr>
        </p:nvSpPr>
        <p:spPr>
          <a:xfrm>
            <a:off x="2242844" y="2078124"/>
            <a:ext cx="7483397" cy="2600152"/>
          </a:xfrm>
          <a:prstGeom prst="rect">
            <a:avLst/>
          </a:prstGeom>
        </p:spPr>
        <p:txBody>
          <a:bodyPr anchor="ctr">
            <a:spAutoFit/>
          </a:bodyPr>
          <a:lstStyle/>
          <a:p>
            <a:pPr marL="0" lvl="0" indent="0">
              <a:buSzTx/>
              <a:buFontTx/>
              <a:buNone/>
              <a:defRPr sz="3100">
                <a:solidFill>
                  <a:srgbClr val="FFFFFF"/>
                </a:solidFill>
              </a:defRPr>
            </a:pPr>
            <a:r>
              <a:rPr lang="en-US"/>
              <a:t>Click to edit Master text styles</a:t>
            </a:r>
          </a:p>
          <a:p>
            <a:pPr marL="0" lvl="1" indent="0">
              <a:buSzTx/>
              <a:buFontTx/>
              <a:buNone/>
              <a:defRPr sz="3100">
                <a:solidFill>
                  <a:srgbClr val="FFFFFF"/>
                </a:solidFill>
              </a:defRPr>
            </a:pPr>
            <a:r>
              <a:rPr lang="en-US"/>
              <a:t>Second level</a:t>
            </a:r>
          </a:p>
          <a:p>
            <a:pPr marL="0" lvl="2" indent="0">
              <a:buSzTx/>
              <a:buFontTx/>
              <a:buNone/>
              <a:defRPr sz="3100">
                <a:solidFill>
                  <a:srgbClr val="FFFFFF"/>
                </a:solidFill>
              </a:defRPr>
            </a:pPr>
            <a:r>
              <a:rPr lang="en-US"/>
              <a:t>Third level</a:t>
            </a:r>
          </a:p>
        </p:txBody>
      </p:sp>
      <p:sp>
        <p:nvSpPr>
          <p:cNvPr id="86" name="Dia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Quote - sunset">
    <p:spTree>
      <p:nvGrpSpPr>
        <p:cNvPr id="1" name=""/>
        <p:cNvGrpSpPr/>
        <p:nvPr/>
      </p:nvGrpSpPr>
      <p:grpSpPr>
        <a:xfrm>
          <a:off x="0" y="0"/>
          <a:ext cx="0" cy="0"/>
          <a:chOff x="0" y="0"/>
          <a:chExt cx="0" cy="0"/>
        </a:xfrm>
      </p:grpSpPr>
      <p:sp>
        <p:nvSpPr>
          <p:cNvPr id="93" name="Rechthoek 8"/>
          <p:cNvSpPr/>
          <p:nvPr/>
        </p:nvSpPr>
        <p:spPr>
          <a:xfrm>
            <a:off x="0" y="0"/>
            <a:ext cx="12192000" cy="6858000"/>
          </a:xfrm>
          <a:prstGeom prst="rect">
            <a:avLst/>
          </a:prstGeom>
          <a:gradFill>
            <a:gsLst>
              <a:gs pos="0">
                <a:srgbClr val="BD5F61"/>
              </a:gs>
              <a:gs pos="100000">
                <a:srgbClr val="2E5E77"/>
              </a:gs>
            </a:gsLst>
            <a:lin ang="10800000"/>
          </a:gradFill>
          <a:ln w="12700">
            <a:miter lim="400000"/>
          </a:ln>
        </p:spPr>
        <p:txBody>
          <a:bodyPr lIns="45719" rIns="45719" anchor="ctr"/>
          <a:lstStyle/>
          <a:p>
            <a:pPr algn="ctr">
              <a:lnSpc>
                <a:spcPct val="110000"/>
              </a:lnSpc>
              <a:defRPr sz="2400"/>
            </a:pPr>
            <a:endParaRPr/>
          </a:p>
        </p:txBody>
      </p:sp>
      <p:pic>
        <p:nvPicPr>
          <p:cNvPr id="94" name="Afbeelding 18" descr="Afbeelding 18"/>
          <p:cNvPicPr>
            <a:picLocks noChangeAspect="1"/>
          </p:cNvPicPr>
          <p:nvPr/>
        </p:nvPicPr>
        <p:blipFill>
          <a:blip r:embed="rId2"/>
          <a:stretch>
            <a:fillRect/>
          </a:stretch>
        </p:blipFill>
        <p:spPr>
          <a:xfrm>
            <a:off x="10151466" y="5992390"/>
            <a:ext cx="1778121" cy="663135"/>
          </a:xfrm>
          <a:prstGeom prst="rect">
            <a:avLst/>
          </a:prstGeom>
          <a:ln w="12700">
            <a:miter lim="400000"/>
          </a:ln>
        </p:spPr>
      </p:pic>
      <p:sp>
        <p:nvSpPr>
          <p:cNvPr id="95" name="Rechthoek 7"/>
          <p:cNvSpPr txBox="1">
            <a:spLocks noGrp="1"/>
          </p:cNvSpPr>
          <p:nvPr>
            <p:ph type="body" sz="half" idx="21"/>
          </p:nvPr>
        </p:nvSpPr>
        <p:spPr>
          <a:xfrm>
            <a:off x="2242844" y="2078124"/>
            <a:ext cx="7483397" cy="2600152"/>
          </a:xfrm>
          <a:prstGeom prst="rect">
            <a:avLst/>
          </a:prstGeom>
        </p:spPr>
        <p:txBody>
          <a:bodyPr anchor="ctr">
            <a:spAutoFit/>
          </a:bodyPr>
          <a:lstStyle/>
          <a:p>
            <a:pPr marL="0" lvl="0" indent="0">
              <a:buSzTx/>
              <a:buFontTx/>
              <a:buNone/>
              <a:defRPr sz="3100">
                <a:solidFill>
                  <a:srgbClr val="FFFFFF"/>
                </a:solidFill>
              </a:defRPr>
            </a:pPr>
            <a:r>
              <a:rPr lang="en-US"/>
              <a:t>Click to edit Master text styles</a:t>
            </a:r>
          </a:p>
          <a:p>
            <a:pPr marL="0" lvl="1" indent="0">
              <a:buSzTx/>
              <a:buFontTx/>
              <a:buNone/>
              <a:defRPr sz="3100">
                <a:solidFill>
                  <a:srgbClr val="FFFFFF"/>
                </a:solidFill>
              </a:defRPr>
            </a:pPr>
            <a:r>
              <a:rPr lang="en-US"/>
              <a:t>Second level</a:t>
            </a:r>
          </a:p>
          <a:p>
            <a:pPr marL="0" lvl="2" indent="0">
              <a:buSzTx/>
              <a:buFontTx/>
              <a:buNone/>
              <a:defRPr sz="3100">
                <a:solidFill>
                  <a:srgbClr val="FFFFFF"/>
                </a:solidFill>
              </a:defRPr>
            </a:pPr>
            <a:r>
              <a:rPr lang="en-US"/>
              <a:t>Third level</a:t>
            </a:r>
          </a:p>
        </p:txBody>
      </p:sp>
      <p:sp>
        <p:nvSpPr>
          <p:cNvPr id="96" name="Titel 1"/>
          <p:cNvSpPr txBox="1"/>
          <p:nvPr/>
        </p:nvSpPr>
        <p:spPr>
          <a:xfrm>
            <a:off x="1090594" y="929672"/>
            <a:ext cx="1060812" cy="2174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spAutoFit/>
          </a:bodyPr>
          <a:lstStyle>
            <a:lvl1pPr>
              <a:lnSpc>
                <a:spcPct val="90000"/>
              </a:lnSpc>
              <a:defRPr sz="15000">
                <a:latin typeface="GravurCondensed-Light"/>
                <a:ea typeface="GravurCondensed-Light"/>
                <a:cs typeface="GravurCondensed-Light"/>
                <a:sym typeface="GravurCondensed-Light"/>
              </a:defRPr>
            </a:lvl1pPr>
          </a:lstStyle>
          <a:p>
            <a:r>
              <a:t>“</a:t>
            </a:r>
          </a:p>
        </p:txBody>
      </p:sp>
      <p:sp>
        <p:nvSpPr>
          <p:cNvPr id="97" name="Titel 1"/>
          <p:cNvSpPr txBox="1"/>
          <p:nvPr/>
        </p:nvSpPr>
        <p:spPr>
          <a:xfrm>
            <a:off x="9603198" y="4107864"/>
            <a:ext cx="1060811" cy="2174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spAutoFit/>
          </a:bodyPr>
          <a:lstStyle>
            <a:lvl1pPr>
              <a:lnSpc>
                <a:spcPct val="90000"/>
              </a:lnSpc>
              <a:defRPr sz="15000">
                <a:latin typeface="GravurCondensed-Light"/>
                <a:ea typeface="GravurCondensed-Light"/>
                <a:cs typeface="GravurCondensed-Light"/>
                <a:sym typeface="GravurCondensed-Light"/>
              </a:defRPr>
            </a:lvl1pPr>
          </a:lstStyle>
          <a:p>
            <a:r>
              <a:t>”</a:t>
            </a:r>
          </a:p>
        </p:txBody>
      </p:sp>
      <p:sp>
        <p:nvSpPr>
          <p:cNvPr id="98" name="Dia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 - desert">
    <p:spTree>
      <p:nvGrpSpPr>
        <p:cNvPr id="1" name=""/>
        <p:cNvGrpSpPr/>
        <p:nvPr/>
      </p:nvGrpSpPr>
      <p:grpSpPr>
        <a:xfrm>
          <a:off x="0" y="0"/>
          <a:ext cx="0" cy="0"/>
          <a:chOff x="0" y="0"/>
          <a:chExt cx="0" cy="0"/>
        </a:xfrm>
      </p:grpSpPr>
      <p:sp>
        <p:nvSpPr>
          <p:cNvPr id="105" name="Rechthoek 8"/>
          <p:cNvSpPr/>
          <p:nvPr/>
        </p:nvSpPr>
        <p:spPr>
          <a:xfrm>
            <a:off x="0" y="0"/>
            <a:ext cx="12192000" cy="6858000"/>
          </a:xfrm>
          <a:prstGeom prst="rect">
            <a:avLst/>
          </a:prstGeom>
          <a:gradFill>
            <a:gsLst>
              <a:gs pos="0">
                <a:srgbClr val="9F8D48"/>
              </a:gs>
              <a:gs pos="100000">
                <a:srgbClr val="BD5F61"/>
              </a:gs>
            </a:gsLst>
            <a:lin ang="10800000"/>
          </a:gradFill>
          <a:ln w="12700">
            <a:miter lim="400000"/>
          </a:ln>
        </p:spPr>
        <p:txBody>
          <a:bodyPr lIns="45719" rIns="45719" anchor="ctr"/>
          <a:lstStyle/>
          <a:p>
            <a:pPr algn="ctr">
              <a:lnSpc>
                <a:spcPct val="110000"/>
              </a:lnSpc>
              <a:defRPr sz="2400"/>
            </a:pPr>
            <a:endParaRPr/>
          </a:p>
        </p:txBody>
      </p:sp>
      <p:pic>
        <p:nvPicPr>
          <p:cNvPr id="106" name="Afbeelding 18" descr="Afbeelding 18"/>
          <p:cNvPicPr>
            <a:picLocks noChangeAspect="1"/>
          </p:cNvPicPr>
          <p:nvPr/>
        </p:nvPicPr>
        <p:blipFill>
          <a:blip r:embed="rId2"/>
          <a:stretch>
            <a:fillRect/>
          </a:stretch>
        </p:blipFill>
        <p:spPr>
          <a:xfrm>
            <a:off x="10151466" y="5992390"/>
            <a:ext cx="1778121" cy="663135"/>
          </a:xfrm>
          <a:prstGeom prst="rect">
            <a:avLst/>
          </a:prstGeom>
          <a:ln w="12700">
            <a:miter lim="400000"/>
          </a:ln>
        </p:spPr>
      </p:pic>
      <p:sp>
        <p:nvSpPr>
          <p:cNvPr id="107" name="Rechthoek 7"/>
          <p:cNvSpPr txBox="1">
            <a:spLocks noGrp="1"/>
          </p:cNvSpPr>
          <p:nvPr>
            <p:ph type="body" sz="half" idx="21"/>
          </p:nvPr>
        </p:nvSpPr>
        <p:spPr>
          <a:xfrm>
            <a:off x="2242844" y="2078124"/>
            <a:ext cx="7483397" cy="2600152"/>
          </a:xfrm>
          <a:prstGeom prst="rect">
            <a:avLst/>
          </a:prstGeom>
        </p:spPr>
        <p:txBody>
          <a:bodyPr anchor="ctr">
            <a:spAutoFit/>
          </a:bodyPr>
          <a:lstStyle/>
          <a:p>
            <a:pPr marL="0" lvl="0" indent="0">
              <a:buSzTx/>
              <a:buFontTx/>
              <a:buNone/>
              <a:defRPr sz="3100">
                <a:solidFill>
                  <a:srgbClr val="FFFFFF"/>
                </a:solidFill>
              </a:defRPr>
            </a:pPr>
            <a:r>
              <a:rPr lang="en-US"/>
              <a:t>Click to edit Master text styles</a:t>
            </a:r>
          </a:p>
          <a:p>
            <a:pPr marL="0" lvl="1" indent="0">
              <a:buSzTx/>
              <a:buFontTx/>
              <a:buNone/>
              <a:defRPr sz="3100">
                <a:solidFill>
                  <a:srgbClr val="FFFFFF"/>
                </a:solidFill>
              </a:defRPr>
            </a:pPr>
            <a:r>
              <a:rPr lang="en-US"/>
              <a:t>Second level</a:t>
            </a:r>
          </a:p>
          <a:p>
            <a:pPr marL="0" lvl="2" indent="0">
              <a:buSzTx/>
              <a:buFontTx/>
              <a:buNone/>
              <a:defRPr sz="3100">
                <a:solidFill>
                  <a:srgbClr val="FFFFFF"/>
                </a:solidFill>
              </a:defRPr>
            </a:pPr>
            <a:r>
              <a:rPr lang="en-US"/>
              <a:t>Third level</a:t>
            </a:r>
          </a:p>
        </p:txBody>
      </p:sp>
      <p:sp>
        <p:nvSpPr>
          <p:cNvPr id="108" name="Titel 1"/>
          <p:cNvSpPr txBox="1"/>
          <p:nvPr/>
        </p:nvSpPr>
        <p:spPr>
          <a:xfrm>
            <a:off x="1090594" y="929672"/>
            <a:ext cx="1060812" cy="2174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spAutoFit/>
          </a:bodyPr>
          <a:lstStyle>
            <a:lvl1pPr>
              <a:lnSpc>
                <a:spcPct val="90000"/>
              </a:lnSpc>
              <a:defRPr sz="15000">
                <a:latin typeface="GravurCondensed-Light"/>
                <a:ea typeface="GravurCondensed-Light"/>
                <a:cs typeface="GravurCondensed-Light"/>
                <a:sym typeface="GravurCondensed-Light"/>
              </a:defRPr>
            </a:lvl1pPr>
          </a:lstStyle>
          <a:p>
            <a:r>
              <a:t>“</a:t>
            </a:r>
          </a:p>
        </p:txBody>
      </p:sp>
      <p:sp>
        <p:nvSpPr>
          <p:cNvPr id="109" name="Titel 1"/>
          <p:cNvSpPr txBox="1"/>
          <p:nvPr/>
        </p:nvSpPr>
        <p:spPr>
          <a:xfrm>
            <a:off x="9603198" y="4107864"/>
            <a:ext cx="1060811" cy="2174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spAutoFit/>
          </a:bodyPr>
          <a:lstStyle>
            <a:lvl1pPr>
              <a:lnSpc>
                <a:spcPct val="90000"/>
              </a:lnSpc>
              <a:defRPr sz="15000">
                <a:latin typeface="GravurCondensed-Light"/>
                <a:ea typeface="GravurCondensed-Light"/>
                <a:cs typeface="GravurCondensed-Light"/>
                <a:sym typeface="GravurCondensed-Light"/>
              </a:defRPr>
            </a:lvl1pPr>
          </a:lstStyle>
          <a:p>
            <a:r>
              <a:t>”</a:t>
            </a:r>
          </a:p>
        </p:txBody>
      </p:sp>
      <p:sp>
        <p:nvSpPr>
          <p:cNvPr id="110" name="Dia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hthoek 8"/>
          <p:cNvSpPr/>
          <p:nvPr/>
        </p:nvSpPr>
        <p:spPr>
          <a:xfrm>
            <a:off x="0" y="0"/>
            <a:ext cx="12192000" cy="6858000"/>
          </a:xfrm>
          <a:prstGeom prst="rect">
            <a:avLst/>
          </a:prstGeom>
          <a:gradFill>
            <a:gsLst>
              <a:gs pos="0">
                <a:srgbClr val="91CAB7"/>
              </a:gs>
              <a:gs pos="100000">
                <a:srgbClr val="2E5E77"/>
              </a:gs>
            </a:gsLst>
            <a:lin ang="10800000"/>
          </a:gradFill>
          <a:ln w="12700">
            <a:miter lim="400000"/>
          </a:ln>
        </p:spPr>
        <p:txBody>
          <a:bodyPr lIns="45719" rIns="45719" anchor="ctr"/>
          <a:lstStyle/>
          <a:p>
            <a:pPr algn="ctr">
              <a:lnSpc>
                <a:spcPct val="110000"/>
              </a:lnSpc>
              <a:defRPr sz="2400"/>
            </a:pPr>
            <a:endParaRPr/>
          </a:p>
        </p:txBody>
      </p:sp>
      <p:pic>
        <p:nvPicPr>
          <p:cNvPr id="3" name="Afbeelding 18" descr="Afbeelding 18"/>
          <p:cNvPicPr>
            <a:picLocks noChangeAspect="1"/>
          </p:cNvPicPr>
          <p:nvPr/>
        </p:nvPicPr>
        <p:blipFill>
          <a:blip r:embed="rId20"/>
          <a:stretch>
            <a:fillRect/>
          </a:stretch>
        </p:blipFill>
        <p:spPr>
          <a:xfrm>
            <a:off x="10151466" y="5992390"/>
            <a:ext cx="1778121" cy="663135"/>
          </a:xfrm>
          <a:prstGeom prst="rect">
            <a:avLst/>
          </a:prstGeom>
          <a:ln w="12700">
            <a:miter lim="400000"/>
          </a:ln>
        </p:spPr>
      </p:pic>
      <p:sp>
        <p:nvSpPr>
          <p:cNvPr id="4" name="Titel 1"/>
          <p:cNvSpPr txBox="1"/>
          <p:nvPr/>
        </p:nvSpPr>
        <p:spPr>
          <a:xfrm>
            <a:off x="1090594" y="929672"/>
            <a:ext cx="1060812" cy="2174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spAutoFit/>
          </a:bodyPr>
          <a:lstStyle>
            <a:lvl1pPr>
              <a:lnSpc>
                <a:spcPct val="90000"/>
              </a:lnSpc>
              <a:defRPr sz="15000">
                <a:latin typeface="GravurCondensed-Light"/>
                <a:ea typeface="GravurCondensed-Light"/>
                <a:cs typeface="GravurCondensed-Light"/>
                <a:sym typeface="GravurCondensed-Light"/>
              </a:defRPr>
            </a:lvl1pPr>
          </a:lstStyle>
          <a:p>
            <a:r>
              <a:t>“</a:t>
            </a:r>
          </a:p>
        </p:txBody>
      </p:sp>
      <p:sp>
        <p:nvSpPr>
          <p:cNvPr id="5" name="Titel 1"/>
          <p:cNvSpPr txBox="1"/>
          <p:nvPr/>
        </p:nvSpPr>
        <p:spPr>
          <a:xfrm>
            <a:off x="9603198" y="4107864"/>
            <a:ext cx="1060811" cy="2174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spAutoFit/>
          </a:bodyPr>
          <a:lstStyle>
            <a:lvl1pPr>
              <a:lnSpc>
                <a:spcPct val="90000"/>
              </a:lnSpc>
              <a:defRPr sz="15000">
                <a:latin typeface="GravurCondensed-Light"/>
                <a:ea typeface="GravurCondensed-Light"/>
                <a:cs typeface="GravurCondensed-Light"/>
                <a:sym typeface="GravurCondensed-Light"/>
              </a:defRPr>
            </a:lvl1pPr>
          </a:lstStyle>
          <a:p>
            <a:r>
              <a:t>”</a:t>
            </a:r>
          </a:p>
        </p:txBody>
      </p:sp>
      <p:sp>
        <p:nvSpPr>
          <p:cNvPr id="6" name="Titelteks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Titeltekst</a:t>
            </a:r>
          </a:p>
        </p:txBody>
      </p:sp>
      <p:sp>
        <p:nvSpPr>
          <p:cNvPr id="7" name="Hoofdtekst - niveau één…"/>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8" name="Dianummer"/>
          <p:cNvSpPr txBox="1">
            <a:spLocks noGrp="1"/>
          </p:cNvSpPr>
          <p:nvPr>
            <p:ph type="sldNum" sz="quarter" idx="2"/>
          </p:nvPr>
        </p:nvSpPr>
        <p:spPr>
          <a:xfrm>
            <a:off x="11353800" y="6394500"/>
            <a:ext cx="301908" cy="288825"/>
          </a:xfrm>
          <a:prstGeom prst="rect">
            <a:avLst/>
          </a:prstGeom>
          <a:ln w="12700">
            <a:miter lim="400000"/>
          </a:ln>
        </p:spPr>
        <p:txBody>
          <a:bodyPr wrap="none" lIns="45719" rIns="45719" anchor="ctr">
            <a:spAutoFit/>
          </a:body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txStyles>
    <p:titleStyle>
      <a:lvl1pPr marL="0" marR="0" indent="0" algn="l" defTabSz="914400" rtl="0" eaLnBrk="1" latinLnBrk="0" hangingPunct="1">
        <a:lnSpc>
          <a:spcPct val="100000"/>
        </a:lnSpc>
        <a:spcBef>
          <a:spcPts val="0"/>
        </a:spcBef>
        <a:spcAft>
          <a:spcPts val="0"/>
        </a:spcAft>
        <a:buClrTx/>
        <a:buSzTx/>
        <a:buFontTx/>
        <a:buNone/>
        <a:tabLst/>
        <a:defRPr sz="3800" b="0" i="0" u="none" strike="noStrike" cap="none" spc="0" baseline="0">
          <a:solidFill>
            <a:srgbClr val="166078"/>
          </a:solidFill>
          <a:uFillTx/>
          <a:latin typeface="GravurCondensed-Regular"/>
          <a:ea typeface="GravurCondensed-Regular"/>
          <a:cs typeface="GravurCondensed-Regular"/>
          <a:sym typeface="GravurCondensed-Regular"/>
        </a:defRPr>
      </a:lvl1pPr>
      <a:lvl2pPr marL="0" marR="0" indent="0" algn="l" defTabSz="914400" rtl="0" eaLnBrk="1" latinLnBrk="0" hangingPunct="1">
        <a:lnSpc>
          <a:spcPct val="100000"/>
        </a:lnSpc>
        <a:spcBef>
          <a:spcPts val="0"/>
        </a:spcBef>
        <a:spcAft>
          <a:spcPts val="0"/>
        </a:spcAft>
        <a:buClrTx/>
        <a:buSzTx/>
        <a:buFontTx/>
        <a:buNone/>
        <a:tabLst/>
        <a:defRPr sz="3800" b="0" i="0" u="none" strike="noStrike" cap="none" spc="0" baseline="0">
          <a:solidFill>
            <a:srgbClr val="166078"/>
          </a:solidFill>
          <a:uFillTx/>
          <a:latin typeface="GravurCondensed-Regular"/>
          <a:ea typeface="GravurCondensed-Regular"/>
          <a:cs typeface="GravurCondensed-Regular"/>
          <a:sym typeface="GravurCondensed-Regular"/>
        </a:defRPr>
      </a:lvl2pPr>
      <a:lvl3pPr marL="0" marR="0" indent="0" algn="l" defTabSz="914400" rtl="0" eaLnBrk="1" latinLnBrk="0" hangingPunct="1">
        <a:lnSpc>
          <a:spcPct val="100000"/>
        </a:lnSpc>
        <a:spcBef>
          <a:spcPts val="0"/>
        </a:spcBef>
        <a:spcAft>
          <a:spcPts val="0"/>
        </a:spcAft>
        <a:buClrTx/>
        <a:buSzTx/>
        <a:buFontTx/>
        <a:buNone/>
        <a:tabLst/>
        <a:defRPr sz="3800" b="0" i="0" u="none" strike="noStrike" cap="none" spc="0" baseline="0">
          <a:solidFill>
            <a:srgbClr val="166078"/>
          </a:solidFill>
          <a:uFillTx/>
          <a:latin typeface="GravurCondensed-Regular"/>
          <a:ea typeface="GravurCondensed-Regular"/>
          <a:cs typeface="GravurCondensed-Regular"/>
          <a:sym typeface="GravurCondensed-Regular"/>
        </a:defRPr>
      </a:lvl3pPr>
      <a:lvl4pPr marL="0" marR="0" indent="0" algn="l" defTabSz="914400" rtl="0" eaLnBrk="1" latinLnBrk="0" hangingPunct="1">
        <a:lnSpc>
          <a:spcPct val="100000"/>
        </a:lnSpc>
        <a:spcBef>
          <a:spcPts val="0"/>
        </a:spcBef>
        <a:spcAft>
          <a:spcPts val="0"/>
        </a:spcAft>
        <a:buClrTx/>
        <a:buSzTx/>
        <a:buFontTx/>
        <a:buNone/>
        <a:tabLst/>
        <a:defRPr sz="3800" b="0" i="0" u="none" strike="noStrike" cap="none" spc="0" baseline="0">
          <a:solidFill>
            <a:srgbClr val="166078"/>
          </a:solidFill>
          <a:uFillTx/>
          <a:latin typeface="GravurCondensed-Regular"/>
          <a:ea typeface="GravurCondensed-Regular"/>
          <a:cs typeface="GravurCondensed-Regular"/>
          <a:sym typeface="GravurCondensed-Regular"/>
        </a:defRPr>
      </a:lvl4pPr>
      <a:lvl5pPr marL="0" marR="0" indent="0" algn="l" defTabSz="914400" rtl="0" eaLnBrk="1" latinLnBrk="0" hangingPunct="1">
        <a:lnSpc>
          <a:spcPct val="100000"/>
        </a:lnSpc>
        <a:spcBef>
          <a:spcPts val="0"/>
        </a:spcBef>
        <a:spcAft>
          <a:spcPts val="0"/>
        </a:spcAft>
        <a:buClrTx/>
        <a:buSzTx/>
        <a:buFontTx/>
        <a:buNone/>
        <a:tabLst/>
        <a:defRPr sz="3800" b="0" i="0" u="none" strike="noStrike" cap="none" spc="0" baseline="0">
          <a:solidFill>
            <a:srgbClr val="166078"/>
          </a:solidFill>
          <a:uFillTx/>
          <a:latin typeface="GravurCondensed-Regular"/>
          <a:ea typeface="GravurCondensed-Regular"/>
          <a:cs typeface="GravurCondensed-Regular"/>
          <a:sym typeface="GravurCondensed-Regular"/>
        </a:defRPr>
      </a:lvl5pPr>
      <a:lvl6pPr marL="0" marR="0" indent="0" algn="l" defTabSz="914400" rtl="0" eaLnBrk="1" latinLnBrk="0" hangingPunct="1">
        <a:lnSpc>
          <a:spcPct val="100000"/>
        </a:lnSpc>
        <a:spcBef>
          <a:spcPts val="0"/>
        </a:spcBef>
        <a:spcAft>
          <a:spcPts val="0"/>
        </a:spcAft>
        <a:buClrTx/>
        <a:buSzTx/>
        <a:buFontTx/>
        <a:buNone/>
        <a:tabLst/>
        <a:defRPr sz="3800" b="0" i="0" u="none" strike="noStrike" cap="none" spc="0" baseline="0">
          <a:solidFill>
            <a:srgbClr val="166078"/>
          </a:solidFill>
          <a:uFillTx/>
          <a:latin typeface="GravurCondensed-Regular"/>
          <a:ea typeface="GravurCondensed-Regular"/>
          <a:cs typeface="GravurCondensed-Regular"/>
          <a:sym typeface="GravurCondensed-Regular"/>
        </a:defRPr>
      </a:lvl6pPr>
      <a:lvl7pPr marL="0" marR="0" indent="0" algn="l" defTabSz="914400" rtl="0" eaLnBrk="1" latinLnBrk="0" hangingPunct="1">
        <a:lnSpc>
          <a:spcPct val="100000"/>
        </a:lnSpc>
        <a:spcBef>
          <a:spcPts val="0"/>
        </a:spcBef>
        <a:spcAft>
          <a:spcPts val="0"/>
        </a:spcAft>
        <a:buClrTx/>
        <a:buSzTx/>
        <a:buFontTx/>
        <a:buNone/>
        <a:tabLst/>
        <a:defRPr sz="3800" b="0" i="0" u="none" strike="noStrike" cap="none" spc="0" baseline="0">
          <a:solidFill>
            <a:srgbClr val="166078"/>
          </a:solidFill>
          <a:uFillTx/>
          <a:latin typeface="GravurCondensed-Regular"/>
          <a:ea typeface="GravurCondensed-Regular"/>
          <a:cs typeface="GravurCondensed-Regular"/>
          <a:sym typeface="GravurCondensed-Regular"/>
        </a:defRPr>
      </a:lvl7pPr>
      <a:lvl8pPr marL="0" marR="0" indent="0" algn="l" defTabSz="914400" rtl="0" eaLnBrk="1" latinLnBrk="0" hangingPunct="1">
        <a:lnSpc>
          <a:spcPct val="100000"/>
        </a:lnSpc>
        <a:spcBef>
          <a:spcPts val="0"/>
        </a:spcBef>
        <a:spcAft>
          <a:spcPts val="0"/>
        </a:spcAft>
        <a:buClrTx/>
        <a:buSzTx/>
        <a:buFontTx/>
        <a:buNone/>
        <a:tabLst/>
        <a:defRPr sz="3800" b="0" i="0" u="none" strike="noStrike" cap="none" spc="0" baseline="0">
          <a:solidFill>
            <a:srgbClr val="166078"/>
          </a:solidFill>
          <a:uFillTx/>
          <a:latin typeface="GravurCondensed-Regular"/>
          <a:ea typeface="GravurCondensed-Regular"/>
          <a:cs typeface="GravurCondensed-Regular"/>
          <a:sym typeface="GravurCondensed-Regular"/>
        </a:defRPr>
      </a:lvl8pPr>
      <a:lvl9pPr marL="0" marR="0" indent="0" algn="l" defTabSz="914400" rtl="0" eaLnBrk="1" latinLnBrk="0" hangingPunct="1">
        <a:lnSpc>
          <a:spcPct val="100000"/>
        </a:lnSpc>
        <a:spcBef>
          <a:spcPts val="0"/>
        </a:spcBef>
        <a:spcAft>
          <a:spcPts val="0"/>
        </a:spcAft>
        <a:buClrTx/>
        <a:buSzTx/>
        <a:buFontTx/>
        <a:buNone/>
        <a:tabLst/>
        <a:defRPr sz="3800" b="0" i="0" u="none" strike="noStrike" cap="none" spc="0" baseline="0">
          <a:solidFill>
            <a:srgbClr val="166078"/>
          </a:solidFill>
          <a:uFillTx/>
          <a:latin typeface="GravurCondensed-Regular"/>
          <a:ea typeface="GravurCondensed-Regular"/>
          <a:cs typeface="GravurCondensed-Regular"/>
          <a:sym typeface="GravurCondensed-Regular"/>
        </a:defRPr>
      </a:lvl9pPr>
    </p:titleStyle>
    <p:bodyStyle>
      <a:lvl1pPr marL="195942" marR="0" indent="-195942"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1pPr>
      <a:lvl2pPr marL="685800" marR="0" indent="-2286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2pPr>
      <a:lvl3pPr marL="1188719" marR="0" indent="-274319"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3pPr>
      <a:lvl4pPr marL="16764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4pPr>
      <a:lvl5pPr marL="21336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5pPr>
      <a:lvl6pPr marL="25908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6pPr>
      <a:lvl7pPr marL="30480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7pPr>
      <a:lvl8pPr marL="35052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8pPr>
      <a:lvl9pPr marL="39624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9pPr>
    </p:bodyStyle>
    <p:otherStyle>
      <a:lvl1pPr marL="0" marR="0" indent="0" algn="l" defTabSz="914400" rtl="0" eaLnBrk="1" latinLnBrk="0" hangingPunct="1">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1pPr>
      <a:lvl2pPr marL="0" marR="0" indent="457200" algn="l" defTabSz="914400" rtl="0" eaLnBrk="1" latinLnBrk="0" hangingPunct="1">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2pPr>
      <a:lvl3pPr marL="0" marR="0" indent="914400" algn="l" defTabSz="914400" rtl="0" eaLnBrk="1" latinLnBrk="0" hangingPunct="1">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3pPr>
      <a:lvl4pPr marL="0" marR="0" indent="1371600" algn="l" defTabSz="914400" rtl="0" eaLnBrk="1" latinLnBrk="0" hangingPunct="1">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4pPr>
      <a:lvl5pPr marL="0" marR="0" indent="1828800" algn="l" defTabSz="914400" rtl="0" eaLnBrk="1" latinLnBrk="0" hangingPunct="1">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5pPr>
      <a:lvl6pPr marL="0" marR="0" indent="2286000" algn="l" defTabSz="914400" rtl="0" eaLnBrk="1" latinLnBrk="0" hangingPunct="1">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6pPr>
      <a:lvl7pPr marL="0" marR="0" indent="2743200" algn="l" defTabSz="914400" rtl="0" eaLnBrk="1" latinLnBrk="0" hangingPunct="1">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7pPr>
      <a:lvl8pPr marL="0" marR="0" indent="3200400" algn="l" defTabSz="914400" rtl="0" eaLnBrk="1" latinLnBrk="0" hangingPunct="1">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8pPr>
      <a:lvl9pPr marL="0" marR="0" indent="3657600" algn="l" defTabSz="914400" rtl="0" eaLnBrk="1" latinLnBrk="0" hangingPunct="1">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hyperlink" Target="https://dl.acm.org/doi/pdf/10.1145/2675133.2675232"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microsoft.com/office/2011/relationships/webextension" Target="../webextensions/webextension6.xml"/><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microsoft.com/office/2011/relationships/webextension" Target="../webextensions/webextension7.xml"/><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microsoft.com/office/2011/relationships/webextension" Target="../webextensions/webextension8.xml"/><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microsoft.com/office/2011/relationships/webextension" Target="../webextensions/webextension9.xml"/><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microsoft.com/office/2011/relationships/webextension" Target="../webextensions/webextension10.xml"/><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2.png"/><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microsoft.com/office/2011/relationships/webextension" Target="../webextensions/webextension11.xml"/><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microsoft.com/office/2011/relationships/webextension" Target="../webextensions/webextension12.xml"/><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svg"/></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microsoft.com/office/2011/relationships/webextension" Target="../webextensions/webextension13.xml"/><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jpe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4.jpe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jpe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jpe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7.jpeg"/><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hyperlink" Target="mailto:myemail@jads.nl" TargetMode="External"/><Relationship Id="rId2" Type="http://schemas.openxmlformats.org/officeDocument/2006/relationships/image" Target="../media/image68.jpe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9.jpe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s>
</file>

<file path=ppt/slides/_rels/slide73.xml.rels><?xml version="1.0" encoding="UTF-8" standalone="yes"?>
<Relationships xmlns="http://schemas.openxmlformats.org/package/2006/relationships"><Relationship Id="rId13" Type="http://schemas.openxmlformats.org/officeDocument/2006/relationships/image" Target="../media/image91.png"/><Relationship Id="rId18" Type="http://schemas.openxmlformats.org/officeDocument/2006/relationships/image" Target="../media/image96.png"/><Relationship Id="rId26" Type="http://schemas.openxmlformats.org/officeDocument/2006/relationships/image" Target="../media/image104.png"/><Relationship Id="rId3" Type="http://schemas.openxmlformats.org/officeDocument/2006/relationships/image" Target="../media/image81.png"/><Relationship Id="rId21" Type="http://schemas.openxmlformats.org/officeDocument/2006/relationships/image" Target="../media/image99.png"/><Relationship Id="rId34" Type="http://schemas.openxmlformats.org/officeDocument/2006/relationships/image" Target="../media/image112.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5" Type="http://schemas.openxmlformats.org/officeDocument/2006/relationships/image" Target="../media/image103.png"/><Relationship Id="rId33" Type="http://schemas.openxmlformats.org/officeDocument/2006/relationships/image" Target="../media/image111.png"/><Relationship Id="rId2" Type="http://schemas.openxmlformats.org/officeDocument/2006/relationships/image" Target="../media/image80.png"/><Relationship Id="rId16" Type="http://schemas.openxmlformats.org/officeDocument/2006/relationships/image" Target="../media/image94.png"/><Relationship Id="rId20" Type="http://schemas.openxmlformats.org/officeDocument/2006/relationships/image" Target="../media/image98.png"/><Relationship Id="rId29" Type="http://schemas.openxmlformats.org/officeDocument/2006/relationships/image" Target="../media/image107.png"/><Relationship Id="rId1" Type="http://schemas.openxmlformats.org/officeDocument/2006/relationships/slideLayout" Target="../slideLayouts/slideLayout4.xml"/><Relationship Id="rId6" Type="http://schemas.openxmlformats.org/officeDocument/2006/relationships/image" Target="../media/image84.png"/><Relationship Id="rId11" Type="http://schemas.openxmlformats.org/officeDocument/2006/relationships/image" Target="../media/image89.png"/><Relationship Id="rId24" Type="http://schemas.openxmlformats.org/officeDocument/2006/relationships/image" Target="../media/image102.png"/><Relationship Id="rId32" Type="http://schemas.openxmlformats.org/officeDocument/2006/relationships/image" Target="../media/image110.png"/><Relationship Id="rId5" Type="http://schemas.openxmlformats.org/officeDocument/2006/relationships/image" Target="../media/image83.png"/><Relationship Id="rId15" Type="http://schemas.openxmlformats.org/officeDocument/2006/relationships/image" Target="../media/image93.png"/><Relationship Id="rId23" Type="http://schemas.openxmlformats.org/officeDocument/2006/relationships/image" Target="../media/image101.png"/><Relationship Id="rId28" Type="http://schemas.openxmlformats.org/officeDocument/2006/relationships/image" Target="../media/image106.png"/><Relationship Id="rId36" Type="http://schemas.openxmlformats.org/officeDocument/2006/relationships/image" Target="../media/image114.png"/><Relationship Id="rId10" Type="http://schemas.openxmlformats.org/officeDocument/2006/relationships/image" Target="../media/image88.png"/><Relationship Id="rId19" Type="http://schemas.openxmlformats.org/officeDocument/2006/relationships/image" Target="../media/image97.png"/><Relationship Id="rId31" Type="http://schemas.openxmlformats.org/officeDocument/2006/relationships/image" Target="../media/image109.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 Id="rId22" Type="http://schemas.openxmlformats.org/officeDocument/2006/relationships/image" Target="../media/image100.png"/><Relationship Id="rId27" Type="http://schemas.openxmlformats.org/officeDocument/2006/relationships/image" Target="../media/image105.png"/><Relationship Id="rId30" Type="http://schemas.openxmlformats.org/officeDocument/2006/relationships/image" Target="../media/image108.png"/><Relationship Id="rId35" Type="http://schemas.openxmlformats.org/officeDocument/2006/relationships/image" Target="../media/image113.png"/><Relationship Id="rId8" Type="http://schemas.openxmlformats.org/officeDocument/2006/relationships/image" Target="../media/image8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Titel 1"/>
          <p:cNvSpPr txBox="1">
            <a:spLocks noGrp="1"/>
          </p:cNvSpPr>
          <p:nvPr>
            <p:ph type="body" sz="quarter" idx="22"/>
          </p:nvPr>
        </p:nvSpPr>
        <p:spPr>
          <a:xfrm>
            <a:off x="409055" y="4593404"/>
            <a:ext cx="6342160" cy="1697837"/>
          </a:xfrm>
          <a:prstGeom prst="rect">
            <a:avLst/>
          </a:prstGeom>
        </p:spPr>
        <p:txBody>
          <a:bodyPr>
            <a:normAutofit lnSpcReduction="10000"/>
          </a:bodyPr>
          <a:lstStyle/>
          <a:p>
            <a:pPr marL="0" indent="0">
              <a:lnSpc>
                <a:spcPct val="100000"/>
              </a:lnSpc>
              <a:buSzTx/>
              <a:buFontTx/>
              <a:buNone/>
              <a:defRPr sz="3800">
                <a:solidFill>
                  <a:srgbClr val="FFFFFF"/>
                </a:solidFill>
                <a:latin typeface="GravurCondensed-Regular"/>
                <a:ea typeface="GravurCondensed-Regular"/>
                <a:cs typeface="GravurCondensed-Regular"/>
                <a:sym typeface="GravurCondensed-Regular"/>
              </a:defRPr>
            </a:pPr>
            <a:r>
              <a:rPr lang="nl-NL" dirty="0"/>
              <a:t>Software </a:t>
            </a:r>
            <a:r>
              <a:rPr lang="nl-NL" dirty="0" err="1"/>
              <a:t>Infrastructure</a:t>
            </a:r>
            <a:r>
              <a:rPr lang="nl-NL" dirty="0"/>
              <a:t> </a:t>
            </a:r>
            <a:r>
              <a:rPr lang="nl-NL" dirty="0" err="1"/>
              <a:t>Evolution</a:t>
            </a:r>
            <a:endParaRPr dirty="0"/>
          </a:p>
          <a:p>
            <a:pPr marL="0" indent="0">
              <a:lnSpc>
                <a:spcPct val="100000"/>
              </a:lnSpc>
              <a:buSzTx/>
              <a:buFontTx/>
              <a:buNone/>
              <a:defRPr sz="1500">
                <a:solidFill>
                  <a:srgbClr val="FFFFFF"/>
                </a:solidFill>
              </a:defRPr>
            </a:pPr>
            <a:endParaRPr lang="en-US" dirty="0"/>
          </a:p>
          <a:p>
            <a:pPr marL="0" indent="0">
              <a:lnSpc>
                <a:spcPct val="100000"/>
              </a:lnSpc>
              <a:buSzTx/>
              <a:buFontTx/>
              <a:buNone/>
              <a:defRPr sz="1500">
                <a:solidFill>
                  <a:srgbClr val="FFFFFF"/>
                </a:solidFill>
              </a:defRPr>
            </a:pPr>
            <a:r>
              <a:rPr lang="en-US" dirty="0"/>
              <a:t>Stefano Fossati | Date</a:t>
            </a:r>
            <a:endParaRPr dirty="0"/>
          </a:p>
        </p:txBody>
      </p:sp>
      <p:sp>
        <p:nvSpPr>
          <p:cNvPr id="371" name="Rechthoek 8"/>
          <p:cNvSpPr/>
          <p:nvPr/>
        </p:nvSpPr>
        <p:spPr>
          <a:xfrm>
            <a:off x="-12700" y="4342507"/>
            <a:ext cx="7011442" cy="2144812"/>
          </a:xfrm>
          <a:prstGeom prst="rect">
            <a:avLst/>
          </a:prstGeom>
          <a:gradFill>
            <a:gsLst>
              <a:gs pos="0">
                <a:srgbClr val="91CAB7"/>
              </a:gs>
              <a:gs pos="100000">
                <a:srgbClr val="2E5E77"/>
              </a:gs>
            </a:gsLst>
            <a:lin ang="10800000"/>
          </a:gradFill>
          <a:ln w="12700">
            <a:miter lim="400000"/>
          </a:ln>
        </p:spPr>
        <p:txBody>
          <a:bodyPr lIns="45719" rIns="45719" anchor="ctr"/>
          <a:lstStyle/>
          <a:p>
            <a:pPr algn="ctr">
              <a:lnSpc>
                <a:spcPct val="110000"/>
              </a:lnSpc>
              <a:defRPr sz="2400"/>
            </a:pPr>
            <a:endParaRPr>
              <a:solidFill>
                <a:schemeClr val="tx1"/>
              </a:solidFill>
            </a:endParaRPr>
          </a:p>
        </p:txBody>
      </p:sp>
      <p:pic>
        <p:nvPicPr>
          <p:cNvPr id="8194" name="Picture 2" descr="Software Evolution">
            <a:extLst>
              <a:ext uri="{FF2B5EF4-FFF2-40B4-BE49-F238E27FC236}">
                <a16:creationId xmlns:a16="http://schemas.microsoft.com/office/drawing/2014/main" id="{4899A3FA-8D2F-E4A7-2D28-FB4665969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205631"/>
            <a:ext cx="12192000" cy="5019675"/>
          </a:xfrm>
          <a:prstGeom prst="rect">
            <a:avLst/>
          </a:prstGeom>
          <a:noFill/>
          <a:extLst>
            <a:ext uri="{909E8E84-426E-40DD-AFC4-6F175D3DCCD1}">
              <a14:hiddenFill xmlns:a14="http://schemas.microsoft.com/office/drawing/2010/main">
                <a:solidFill>
                  <a:srgbClr val="FFFFFF"/>
                </a:solidFill>
              </a14:hiddenFill>
            </a:ext>
          </a:extLst>
        </p:spPr>
      </p:pic>
      <p:pic>
        <p:nvPicPr>
          <p:cNvPr id="373" name="Afbeelding 7" descr="Afbeelding 7"/>
          <p:cNvPicPr>
            <a:picLocks noChangeAspect="1"/>
          </p:cNvPicPr>
          <p:nvPr/>
        </p:nvPicPr>
        <p:blipFill>
          <a:blip r:embed="rId3"/>
          <a:stretch>
            <a:fillRect/>
          </a:stretch>
        </p:blipFill>
        <p:spPr>
          <a:xfrm>
            <a:off x="10157142" y="5995546"/>
            <a:ext cx="1766770" cy="656823"/>
          </a:xfrm>
          <a:prstGeom prst="rect">
            <a:avLst/>
          </a:prstGeom>
          <a:ln w="12700">
            <a:miter lim="400000"/>
          </a:ln>
        </p:spPr>
      </p:pic>
      <p:pic>
        <p:nvPicPr>
          <p:cNvPr id="17" name="Picture 16" descr="A blue and green gradient&#10;&#10;AI-generated content may be incorrect.">
            <a:extLst>
              <a:ext uri="{FF2B5EF4-FFF2-40B4-BE49-F238E27FC236}">
                <a16:creationId xmlns:a16="http://schemas.microsoft.com/office/drawing/2014/main" id="{1A92A380-C691-A1A9-415A-841A067FCFB0}"/>
              </a:ext>
            </a:extLst>
          </p:cNvPr>
          <p:cNvPicPr>
            <a:picLocks noChangeAspect="1"/>
          </p:cNvPicPr>
          <p:nvPr/>
        </p:nvPicPr>
        <p:blipFill>
          <a:blip r:embed="rId4"/>
          <a:stretch>
            <a:fillRect/>
          </a:stretch>
        </p:blipFill>
        <p:spPr>
          <a:xfrm>
            <a:off x="-12700" y="3602603"/>
            <a:ext cx="7010400" cy="1634698"/>
          </a:xfrm>
          <a:prstGeom prst="rect">
            <a:avLst/>
          </a:prstGeom>
          <a:ln>
            <a:noFill/>
          </a:ln>
        </p:spPr>
      </p:pic>
      <p:sp>
        <p:nvSpPr>
          <p:cNvPr id="18" name="Titel 4">
            <a:extLst>
              <a:ext uri="{FF2B5EF4-FFF2-40B4-BE49-F238E27FC236}">
                <a16:creationId xmlns:a16="http://schemas.microsoft.com/office/drawing/2014/main" id="{1CE87320-83E1-2CE4-E8C1-1D9F25EC57EA}"/>
              </a:ext>
            </a:extLst>
          </p:cNvPr>
          <p:cNvSpPr txBox="1">
            <a:spLocks/>
          </p:cNvSpPr>
          <p:nvPr/>
        </p:nvSpPr>
        <p:spPr>
          <a:xfrm>
            <a:off x="6349" y="3945927"/>
            <a:ext cx="6544733" cy="2237949"/>
          </a:xfrm>
          <a:prstGeom prst="rect">
            <a:avLst/>
          </a:prstGeom>
        </p:spPr>
        <p:txBody>
          <a:bodyPr/>
          <a:lstStyle>
            <a:lvl1pPr marL="0" marR="0" indent="0" algn="l" defTabSz="914400" rtl="0" eaLnBrk="1" latinLnBrk="0" hangingPunct="1">
              <a:lnSpc>
                <a:spcPct val="100000"/>
              </a:lnSpc>
              <a:spcBef>
                <a:spcPts val="0"/>
              </a:spcBef>
              <a:spcAft>
                <a:spcPts val="0"/>
              </a:spcAft>
              <a:buClrTx/>
              <a:buSzTx/>
              <a:buFontTx/>
              <a:buNone/>
              <a:tabLst/>
              <a:defRPr sz="3800" b="0" i="0" u="none" strike="noStrike" cap="none" spc="0" baseline="0">
                <a:solidFill>
                  <a:srgbClr val="166078"/>
                </a:solidFill>
                <a:uFillTx/>
                <a:latin typeface="GravurCondensed-Regular"/>
                <a:ea typeface="GravurCondensed-Regular"/>
                <a:cs typeface="GravurCondensed-Regular"/>
                <a:sym typeface="GravurCondensed-Regular"/>
              </a:defRPr>
            </a:lvl1pPr>
            <a:lvl2pPr marL="0" marR="0" indent="0" algn="l" defTabSz="914400" rtl="0" eaLnBrk="1" latinLnBrk="0" hangingPunct="1">
              <a:lnSpc>
                <a:spcPct val="100000"/>
              </a:lnSpc>
              <a:spcBef>
                <a:spcPts val="0"/>
              </a:spcBef>
              <a:spcAft>
                <a:spcPts val="0"/>
              </a:spcAft>
              <a:buClrTx/>
              <a:buSzTx/>
              <a:buFontTx/>
              <a:buNone/>
              <a:tabLst/>
              <a:defRPr sz="3800" b="0" i="0" u="none" strike="noStrike" cap="none" spc="0" baseline="0">
                <a:solidFill>
                  <a:srgbClr val="166078"/>
                </a:solidFill>
                <a:uFillTx/>
                <a:latin typeface="GravurCondensed-Regular"/>
                <a:ea typeface="GravurCondensed-Regular"/>
                <a:cs typeface="GravurCondensed-Regular"/>
                <a:sym typeface="GravurCondensed-Regular"/>
              </a:defRPr>
            </a:lvl2pPr>
            <a:lvl3pPr marL="0" marR="0" indent="0" algn="l" defTabSz="914400" rtl="0" eaLnBrk="1" latinLnBrk="0" hangingPunct="1">
              <a:lnSpc>
                <a:spcPct val="100000"/>
              </a:lnSpc>
              <a:spcBef>
                <a:spcPts val="0"/>
              </a:spcBef>
              <a:spcAft>
                <a:spcPts val="0"/>
              </a:spcAft>
              <a:buClrTx/>
              <a:buSzTx/>
              <a:buFontTx/>
              <a:buNone/>
              <a:tabLst/>
              <a:defRPr sz="3800" b="0" i="0" u="none" strike="noStrike" cap="none" spc="0" baseline="0">
                <a:solidFill>
                  <a:srgbClr val="166078"/>
                </a:solidFill>
                <a:uFillTx/>
                <a:latin typeface="GravurCondensed-Regular"/>
                <a:ea typeface="GravurCondensed-Regular"/>
                <a:cs typeface="GravurCondensed-Regular"/>
                <a:sym typeface="GravurCondensed-Regular"/>
              </a:defRPr>
            </a:lvl3pPr>
            <a:lvl4pPr marL="0" marR="0" indent="0" algn="l" defTabSz="914400" rtl="0" eaLnBrk="1" latinLnBrk="0" hangingPunct="1">
              <a:lnSpc>
                <a:spcPct val="100000"/>
              </a:lnSpc>
              <a:spcBef>
                <a:spcPts val="0"/>
              </a:spcBef>
              <a:spcAft>
                <a:spcPts val="0"/>
              </a:spcAft>
              <a:buClrTx/>
              <a:buSzTx/>
              <a:buFontTx/>
              <a:buNone/>
              <a:tabLst/>
              <a:defRPr sz="3800" b="0" i="0" u="none" strike="noStrike" cap="none" spc="0" baseline="0">
                <a:solidFill>
                  <a:srgbClr val="166078"/>
                </a:solidFill>
                <a:uFillTx/>
                <a:latin typeface="GravurCondensed-Regular"/>
                <a:ea typeface="GravurCondensed-Regular"/>
                <a:cs typeface="GravurCondensed-Regular"/>
                <a:sym typeface="GravurCondensed-Regular"/>
              </a:defRPr>
            </a:lvl4pPr>
            <a:lvl5pPr marL="0" marR="0" indent="0" algn="l" defTabSz="914400" rtl="0" eaLnBrk="1" latinLnBrk="0" hangingPunct="1">
              <a:lnSpc>
                <a:spcPct val="100000"/>
              </a:lnSpc>
              <a:spcBef>
                <a:spcPts val="0"/>
              </a:spcBef>
              <a:spcAft>
                <a:spcPts val="0"/>
              </a:spcAft>
              <a:buClrTx/>
              <a:buSzTx/>
              <a:buFontTx/>
              <a:buNone/>
              <a:tabLst/>
              <a:defRPr sz="3800" b="0" i="0" u="none" strike="noStrike" cap="none" spc="0" baseline="0">
                <a:solidFill>
                  <a:srgbClr val="166078"/>
                </a:solidFill>
                <a:uFillTx/>
                <a:latin typeface="GravurCondensed-Regular"/>
                <a:ea typeface="GravurCondensed-Regular"/>
                <a:cs typeface="GravurCondensed-Regular"/>
                <a:sym typeface="GravurCondensed-Regular"/>
              </a:defRPr>
            </a:lvl5pPr>
            <a:lvl6pPr marL="0" marR="0" indent="0" algn="l" defTabSz="914400" rtl="0" eaLnBrk="1" latinLnBrk="0" hangingPunct="1">
              <a:lnSpc>
                <a:spcPct val="100000"/>
              </a:lnSpc>
              <a:spcBef>
                <a:spcPts val="0"/>
              </a:spcBef>
              <a:spcAft>
                <a:spcPts val="0"/>
              </a:spcAft>
              <a:buClrTx/>
              <a:buSzTx/>
              <a:buFontTx/>
              <a:buNone/>
              <a:tabLst/>
              <a:defRPr sz="3800" b="0" i="0" u="none" strike="noStrike" cap="none" spc="0" baseline="0">
                <a:solidFill>
                  <a:srgbClr val="166078"/>
                </a:solidFill>
                <a:uFillTx/>
                <a:latin typeface="GravurCondensed-Regular"/>
                <a:ea typeface="GravurCondensed-Regular"/>
                <a:cs typeface="GravurCondensed-Regular"/>
                <a:sym typeface="GravurCondensed-Regular"/>
              </a:defRPr>
            </a:lvl6pPr>
            <a:lvl7pPr marL="0" marR="0" indent="0" algn="l" defTabSz="914400" rtl="0" eaLnBrk="1" latinLnBrk="0" hangingPunct="1">
              <a:lnSpc>
                <a:spcPct val="100000"/>
              </a:lnSpc>
              <a:spcBef>
                <a:spcPts val="0"/>
              </a:spcBef>
              <a:spcAft>
                <a:spcPts val="0"/>
              </a:spcAft>
              <a:buClrTx/>
              <a:buSzTx/>
              <a:buFontTx/>
              <a:buNone/>
              <a:tabLst/>
              <a:defRPr sz="3800" b="0" i="0" u="none" strike="noStrike" cap="none" spc="0" baseline="0">
                <a:solidFill>
                  <a:srgbClr val="166078"/>
                </a:solidFill>
                <a:uFillTx/>
                <a:latin typeface="GravurCondensed-Regular"/>
                <a:ea typeface="GravurCondensed-Regular"/>
                <a:cs typeface="GravurCondensed-Regular"/>
                <a:sym typeface="GravurCondensed-Regular"/>
              </a:defRPr>
            </a:lvl7pPr>
            <a:lvl8pPr marL="0" marR="0" indent="0" algn="l" defTabSz="914400" rtl="0" eaLnBrk="1" latinLnBrk="0" hangingPunct="1">
              <a:lnSpc>
                <a:spcPct val="100000"/>
              </a:lnSpc>
              <a:spcBef>
                <a:spcPts val="0"/>
              </a:spcBef>
              <a:spcAft>
                <a:spcPts val="0"/>
              </a:spcAft>
              <a:buClrTx/>
              <a:buSzTx/>
              <a:buFontTx/>
              <a:buNone/>
              <a:tabLst/>
              <a:defRPr sz="3800" b="0" i="0" u="none" strike="noStrike" cap="none" spc="0" baseline="0">
                <a:solidFill>
                  <a:srgbClr val="166078"/>
                </a:solidFill>
                <a:uFillTx/>
                <a:latin typeface="GravurCondensed-Regular"/>
                <a:ea typeface="GravurCondensed-Regular"/>
                <a:cs typeface="GravurCondensed-Regular"/>
                <a:sym typeface="GravurCondensed-Regular"/>
              </a:defRPr>
            </a:lvl8pPr>
            <a:lvl9pPr marL="0" marR="0" indent="0" algn="l" defTabSz="914400" rtl="0" eaLnBrk="1" latinLnBrk="0" hangingPunct="1">
              <a:lnSpc>
                <a:spcPct val="100000"/>
              </a:lnSpc>
              <a:spcBef>
                <a:spcPts val="0"/>
              </a:spcBef>
              <a:spcAft>
                <a:spcPts val="0"/>
              </a:spcAft>
              <a:buClrTx/>
              <a:buSzTx/>
              <a:buFontTx/>
              <a:buNone/>
              <a:tabLst/>
              <a:defRPr sz="3800" b="0" i="0" u="none" strike="noStrike" cap="none" spc="0" baseline="0">
                <a:solidFill>
                  <a:srgbClr val="166078"/>
                </a:solidFill>
                <a:uFillTx/>
                <a:latin typeface="GravurCondensed-Regular"/>
                <a:ea typeface="GravurCondensed-Regular"/>
                <a:cs typeface="GravurCondensed-Regular"/>
                <a:sym typeface="GravurCondensed-Regular"/>
              </a:defRPr>
            </a:lvl9pPr>
          </a:lstStyle>
          <a:p>
            <a:r>
              <a:rPr lang="en-GB" dirty="0">
                <a:solidFill>
                  <a:schemeClr val="tx1"/>
                </a:solidFill>
              </a:rPr>
              <a:t>Software Evolution </a:t>
            </a:r>
          </a:p>
        </p:txBody>
      </p:sp>
      <p:sp>
        <p:nvSpPr>
          <p:cNvPr id="16" name="Ondertitel 5">
            <a:extLst>
              <a:ext uri="{FF2B5EF4-FFF2-40B4-BE49-F238E27FC236}">
                <a16:creationId xmlns:a16="http://schemas.microsoft.com/office/drawing/2014/main" id="{1A96B1FF-33C8-D456-34CD-7FDE9621EDBE}"/>
              </a:ext>
            </a:extLst>
          </p:cNvPr>
          <p:cNvSpPr txBox="1">
            <a:spLocks/>
          </p:cNvSpPr>
          <p:nvPr/>
        </p:nvSpPr>
        <p:spPr>
          <a:xfrm>
            <a:off x="0" y="5064902"/>
            <a:ext cx="6544732" cy="648000"/>
          </a:xfrm>
          <a:prstGeom prst="rect">
            <a:avLst/>
          </a:prstGeom>
        </p:spPr>
        <p:txBody>
          <a:bodyPr/>
          <a:lstStyle>
            <a:lvl1pPr marL="195942" marR="0" indent="-195942"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1pPr>
            <a:lvl2pPr marL="685800" marR="0" indent="-2286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2pPr>
            <a:lvl3pPr marL="1188719" marR="0" indent="-274319"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3pPr>
            <a:lvl4pPr marL="16764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4pPr>
            <a:lvl5pPr marL="21336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5pPr>
            <a:lvl6pPr marL="25908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6pPr>
            <a:lvl7pPr marL="30480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7pPr>
            <a:lvl8pPr marL="35052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8pPr>
            <a:lvl9pPr marL="39624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9pPr>
          </a:lstStyle>
          <a:p>
            <a:pPr marL="0" indent="0">
              <a:buNone/>
            </a:pPr>
            <a:r>
              <a:rPr lang="en-GB" dirty="0">
                <a:solidFill>
                  <a:schemeClr val="tx1"/>
                </a:solidFill>
              </a:rPr>
              <a:t>Stefano Fossati | 9th December 2025</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B5BD5-65E6-F460-3DA5-EA1CDD8F11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C653BC-8DF4-B05C-17CF-F7CEAA528CB2}"/>
              </a:ext>
            </a:extLst>
          </p:cNvPr>
          <p:cNvSpPr>
            <a:spLocks noGrp="1"/>
          </p:cNvSpPr>
          <p:nvPr>
            <p:ph type="title"/>
          </p:nvPr>
        </p:nvSpPr>
        <p:spPr/>
        <p:txBody>
          <a:bodyPr/>
          <a:lstStyle/>
          <a:p>
            <a:endParaRPr lang="en-US"/>
          </a:p>
        </p:txBody>
      </p:sp>
      <p:sp>
        <p:nvSpPr>
          <p:cNvPr id="390" name="Dianummer">
            <a:extLst>
              <a:ext uri="{FF2B5EF4-FFF2-40B4-BE49-F238E27FC236}">
                <a16:creationId xmlns:a16="http://schemas.microsoft.com/office/drawing/2014/main" id="{DCA0361B-A00D-D5E3-75D8-CC684F3F3EC0}"/>
              </a:ext>
            </a:extLst>
          </p:cNvPr>
          <p:cNvSpPr txBox="1">
            <a:spLocks noGrp="1"/>
          </p:cNvSpPr>
          <p:nvPr>
            <p:ph type="sldNum" sz="quarter" idx="2"/>
          </p:nvPr>
        </p:nvSpPr>
        <p:spPr>
          <a:xfrm>
            <a:off x="719999" y="6293316"/>
            <a:ext cx="203025"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pic>
        <p:nvPicPr>
          <p:cNvPr id="12290" name="Picture 2" descr="Select UEFI Boot Mode or Legacy BIOS Boot Mode (BIOS) - Oracle® X4 Series  Servers Administration Guide">
            <a:extLst>
              <a:ext uri="{FF2B5EF4-FFF2-40B4-BE49-F238E27FC236}">
                <a16:creationId xmlns:a16="http://schemas.microsoft.com/office/drawing/2014/main" id="{AC02C2B4-4BAF-A174-A50E-8C37FB798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603250"/>
            <a:ext cx="7620000" cy="565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70883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38ABE-CE7C-5FB0-FD8D-A92A9014130D}"/>
              </a:ext>
            </a:extLst>
          </p:cNvPr>
          <p:cNvSpPr>
            <a:spLocks noGrp="1"/>
          </p:cNvSpPr>
          <p:nvPr>
            <p:ph type="title"/>
          </p:nvPr>
        </p:nvSpPr>
        <p:spPr/>
        <p:txBody>
          <a:bodyPr/>
          <a:lstStyle/>
          <a:p>
            <a:r>
              <a:rPr lang="en-US" dirty="0"/>
              <a:t>Bash as standard </a:t>
            </a:r>
            <a:r>
              <a:rPr lang="en-US" dirty="0">
                <a:sym typeface="Wingdings" pitchFamily="2" charset="2"/>
              </a:rPr>
              <a:t></a:t>
            </a:r>
            <a:endParaRPr lang="en-US" dirty="0"/>
          </a:p>
        </p:txBody>
      </p:sp>
      <p:sp>
        <p:nvSpPr>
          <p:cNvPr id="3" name="Text Placeholder 2">
            <a:extLst>
              <a:ext uri="{FF2B5EF4-FFF2-40B4-BE49-F238E27FC236}">
                <a16:creationId xmlns:a16="http://schemas.microsoft.com/office/drawing/2014/main" id="{50C4DE6D-82DA-ADBA-DF1B-DE25089E37F3}"/>
              </a:ext>
            </a:extLst>
          </p:cNvPr>
          <p:cNvSpPr>
            <a:spLocks noGrp="1"/>
          </p:cNvSpPr>
          <p:nvPr>
            <p:ph type="body" idx="1"/>
          </p:nvPr>
        </p:nvSpPr>
        <p:spPr>
          <a:xfrm>
            <a:off x="457240" y="5912274"/>
            <a:ext cx="5554677" cy="544719"/>
          </a:xfrm>
        </p:spPr>
        <p:txBody>
          <a:bodyPr>
            <a:normAutofit/>
          </a:bodyPr>
          <a:lstStyle/>
          <a:p>
            <a:r>
              <a:rPr lang="en-US" sz="1800" dirty="0"/>
              <a:t>https://</a:t>
            </a:r>
            <a:r>
              <a:rPr lang="en-US" sz="1800" dirty="0" err="1"/>
              <a:t>gitlab.com</a:t>
            </a:r>
            <a:r>
              <a:rPr lang="en-US" sz="1800" dirty="0"/>
              <a:t>/</a:t>
            </a:r>
            <a:r>
              <a:rPr lang="en-US" sz="1800" dirty="0" err="1"/>
              <a:t>savagedevs</a:t>
            </a:r>
            <a:r>
              <a:rPr lang="en-US" sz="1800" dirty="0"/>
              <a:t>/</a:t>
            </a:r>
            <a:r>
              <a:rPr lang="en-US" sz="1800" dirty="0" err="1"/>
              <a:t>savageos</a:t>
            </a:r>
            <a:endParaRPr lang="en-US" sz="1800" dirty="0"/>
          </a:p>
        </p:txBody>
      </p:sp>
      <p:pic>
        <p:nvPicPr>
          <p:cNvPr id="7" name="Picture 6">
            <a:extLst>
              <a:ext uri="{FF2B5EF4-FFF2-40B4-BE49-F238E27FC236}">
                <a16:creationId xmlns:a16="http://schemas.microsoft.com/office/drawing/2014/main" id="{80E60C04-83E3-01AF-593A-15ABE6350F32}"/>
              </a:ext>
            </a:extLst>
          </p:cNvPr>
          <p:cNvPicPr>
            <a:picLocks noChangeAspect="1"/>
          </p:cNvPicPr>
          <p:nvPr/>
        </p:nvPicPr>
        <p:blipFill>
          <a:blip r:embed="rId2">
            <a:extLst>
              <a:ext uri="{28A0092B-C50C-407E-A947-70E740481C1C}">
                <a14:useLocalDpi xmlns:a14="http://schemas.microsoft.com/office/drawing/2010/main" val="0"/>
              </a:ext>
            </a:extLst>
          </a:blip>
          <a:srcRect r="15517"/>
          <a:stretch>
            <a:fillRect/>
          </a:stretch>
        </p:blipFill>
        <p:spPr>
          <a:xfrm>
            <a:off x="80161" y="1676400"/>
            <a:ext cx="6236556" cy="3465042"/>
          </a:xfrm>
          <a:prstGeom prst="rect">
            <a:avLst/>
          </a:prstGeom>
        </p:spPr>
      </p:pic>
      <p:pic>
        <p:nvPicPr>
          <p:cNvPr id="5" name="Picture 4" descr="A screenshot of a computer program&#10;&#10;AI-generated content may be incorrect.">
            <a:extLst>
              <a:ext uri="{FF2B5EF4-FFF2-40B4-BE49-F238E27FC236}">
                <a16:creationId xmlns:a16="http://schemas.microsoft.com/office/drawing/2014/main" id="{074BA539-D9BE-090F-F979-6B8AABD1E111}"/>
              </a:ext>
            </a:extLst>
          </p:cNvPr>
          <p:cNvPicPr>
            <a:picLocks noChangeAspect="1"/>
          </p:cNvPicPr>
          <p:nvPr/>
        </p:nvPicPr>
        <p:blipFill>
          <a:blip r:embed="rId3">
            <a:extLst>
              <a:ext uri="{28A0092B-C50C-407E-A947-70E740481C1C}">
                <a14:useLocalDpi xmlns:a14="http://schemas.microsoft.com/office/drawing/2010/main" val="0"/>
              </a:ext>
            </a:extLst>
          </a:blip>
          <a:srcRect r="37788"/>
          <a:stretch>
            <a:fillRect/>
          </a:stretch>
        </p:blipFill>
        <p:spPr>
          <a:xfrm>
            <a:off x="6194514" y="474579"/>
            <a:ext cx="5917325" cy="5336142"/>
          </a:xfrm>
          <a:prstGeom prst="rect">
            <a:avLst/>
          </a:prstGeom>
        </p:spPr>
      </p:pic>
    </p:spTree>
    <p:extLst>
      <p:ext uri="{BB962C8B-B14F-4D97-AF65-F5344CB8AC3E}">
        <p14:creationId xmlns:p14="http://schemas.microsoft.com/office/powerpoint/2010/main" val="48416388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942B2-E857-12D2-6ECE-BD252DD3E1BC}"/>
            </a:ext>
          </a:extLst>
        </p:cNvPr>
        <p:cNvGrpSpPr/>
        <p:nvPr/>
      </p:nvGrpSpPr>
      <p:grpSpPr>
        <a:xfrm>
          <a:off x="0" y="0"/>
          <a:ext cx="0" cy="0"/>
          <a:chOff x="0" y="0"/>
          <a:chExt cx="0" cy="0"/>
        </a:xfrm>
      </p:grpSpPr>
      <p:sp>
        <p:nvSpPr>
          <p:cNvPr id="388" name="We do cool stuff">
            <a:extLst>
              <a:ext uri="{FF2B5EF4-FFF2-40B4-BE49-F238E27FC236}">
                <a16:creationId xmlns:a16="http://schemas.microsoft.com/office/drawing/2014/main" id="{C3CC626E-5A36-A5B4-85CA-9053F543BB0C}"/>
              </a:ext>
            </a:extLst>
          </p:cNvPr>
          <p:cNvSpPr txBox="1">
            <a:spLocks noGrp="1"/>
          </p:cNvSpPr>
          <p:nvPr>
            <p:ph type="title"/>
          </p:nvPr>
        </p:nvSpPr>
        <p:spPr>
          <a:prstGeom prst="rect">
            <a:avLst/>
          </a:prstGeom>
        </p:spPr>
        <p:txBody>
          <a:bodyPr/>
          <a:lstStyle>
            <a:lvl1pPr>
              <a:defRPr>
                <a:solidFill>
                  <a:srgbClr val="7F3B35"/>
                </a:solidFill>
              </a:defRPr>
            </a:lvl1pPr>
          </a:lstStyle>
          <a:p>
            <a:r>
              <a:rPr lang="en-US" dirty="0"/>
              <a:t>IT Infrastructure</a:t>
            </a:r>
            <a:endParaRPr dirty="0"/>
          </a:p>
        </p:txBody>
      </p:sp>
      <p:sp>
        <p:nvSpPr>
          <p:cNvPr id="390" name="Dianummer">
            <a:extLst>
              <a:ext uri="{FF2B5EF4-FFF2-40B4-BE49-F238E27FC236}">
                <a16:creationId xmlns:a16="http://schemas.microsoft.com/office/drawing/2014/main" id="{DBC9DCD9-0C16-5D86-B568-71C02056EA73}"/>
              </a:ext>
            </a:extLst>
          </p:cNvPr>
          <p:cNvSpPr txBox="1">
            <a:spLocks noGrp="1"/>
          </p:cNvSpPr>
          <p:nvPr>
            <p:ph type="sldNum" sz="quarter" idx="2"/>
          </p:nvPr>
        </p:nvSpPr>
        <p:spPr>
          <a:xfrm>
            <a:off x="719999" y="6293316"/>
            <a:ext cx="203025" cy="28882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pic>
        <p:nvPicPr>
          <p:cNvPr id="4" name="Picture 3">
            <a:extLst>
              <a:ext uri="{FF2B5EF4-FFF2-40B4-BE49-F238E27FC236}">
                <a16:creationId xmlns:a16="http://schemas.microsoft.com/office/drawing/2014/main" id="{1D6CE684-5223-7C90-93A3-D042D585F2B0}"/>
              </a:ext>
            </a:extLst>
          </p:cNvPr>
          <p:cNvPicPr>
            <a:picLocks noChangeAspect="1"/>
          </p:cNvPicPr>
          <p:nvPr/>
        </p:nvPicPr>
        <p:blipFill>
          <a:blip r:embed="rId2"/>
          <a:stretch>
            <a:fillRect/>
          </a:stretch>
        </p:blipFill>
        <p:spPr>
          <a:xfrm>
            <a:off x="2755900" y="501650"/>
            <a:ext cx="6680200" cy="5854700"/>
          </a:xfrm>
          <a:prstGeom prst="rect">
            <a:avLst/>
          </a:prstGeom>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a:extLst>
                  <a:ext uri="{FF2B5EF4-FFF2-40B4-BE49-F238E27FC236}">
                    <a16:creationId xmlns:a16="http://schemas.microsoft.com/office/drawing/2014/main" id="{6109DD25-A247-CFCB-8D51-049725551060}"/>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a:extLst>
                  <a:ext uri="{FF2B5EF4-FFF2-40B4-BE49-F238E27FC236}">
                    <a16:creationId xmlns:a16="http://schemas.microsoft.com/office/drawing/2014/main" id="{6109DD25-A247-CFCB-8D51-049725551060}"/>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429420793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D8BBA-3096-5F00-9878-7BADD7F1E5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EE17A-8370-7F57-3BAC-01ACC45DF075}"/>
              </a:ext>
            </a:extLst>
          </p:cNvPr>
          <p:cNvSpPr>
            <a:spLocks noGrp="1"/>
          </p:cNvSpPr>
          <p:nvPr>
            <p:ph type="title"/>
          </p:nvPr>
        </p:nvSpPr>
        <p:spPr/>
        <p:txBody>
          <a:bodyPr/>
          <a:lstStyle/>
          <a:p>
            <a:r>
              <a:rPr lang="en-US" dirty="0"/>
              <a:t>How today you can create a server</a:t>
            </a:r>
          </a:p>
        </p:txBody>
      </p:sp>
      <p:sp>
        <p:nvSpPr>
          <p:cNvPr id="5" name="Text Placeholder 4">
            <a:extLst>
              <a:ext uri="{FF2B5EF4-FFF2-40B4-BE49-F238E27FC236}">
                <a16:creationId xmlns:a16="http://schemas.microsoft.com/office/drawing/2014/main" id="{6FBC96F5-829D-23D1-5E3C-B30E8D35ADFE}"/>
              </a:ext>
            </a:extLst>
          </p:cNvPr>
          <p:cNvSpPr>
            <a:spLocks noGrp="1"/>
          </p:cNvSpPr>
          <p:nvPr>
            <p:ph type="body" idx="1"/>
          </p:nvPr>
        </p:nvSpPr>
        <p:spPr>
          <a:xfrm>
            <a:off x="210012" y="6095070"/>
            <a:ext cx="10063615" cy="403965"/>
          </a:xfrm>
        </p:spPr>
        <p:txBody>
          <a:bodyPr>
            <a:normAutofit/>
          </a:bodyPr>
          <a:lstStyle/>
          <a:p>
            <a:r>
              <a:rPr lang="en-US" sz="1400" dirty="0"/>
              <a:t>https://</a:t>
            </a:r>
            <a:r>
              <a:rPr lang="en-US" sz="1400" dirty="0" err="1"/>
              <a:t>docs.aws.amazon.com</a:t>
            </a:r>
            <a:r>
              <a:rPr lang="en-US" sz="1400" dirty="0"/>
              <a:t>/</a:t>
            </a:r>
            <a:r>
              <a:rPr lang="en-US" sz="1400" dirty="0" err="1"/>
              <a:t>AWSCloudFormation</a:t>
            </a:r>
            <a:r>
              <a:rPr lang="en-US" sz="1400" dirty="0"/>
              <a:t>/latest/</a:t>
            </a:r>
            <a:r>
              <a:rPr lang="en-US" sz="1400" dirty="0" err="1"/>
              <a:t>UserGuide</a:t>
            </a:r>
            <a:r>
              <a:rPr lang="en-US" sz="1400" dirty="0"/>
              <a:t>/</a:t>
            </a:r>
            <a:r>
              <a:rPr lang="en-US" sz="1400" dirty="0" err="1"/>
              <a:t>deploying.applications.html</a:t>
            </a:r>
            <a:endParaRPr lang="en-US" sz="1400" dirty="0"/>
          </a:p>
        </p:txBody>
      </p:sp>
      <p:pic>
        <p:nvPicPr>
          <p:cNvPr id="6" name="Picture 5">
            <a:extLst>
              <a:ext uri="{FF2B5EF4-FFF2-40B4-BE49-F238E27FC236}">
                <a16:creationId xmlns:a16="http://schemas.microsoft.com/office/drawing/2014/main" id="{3A1A71EF-78EF-FE2A-976E-A625238076D3}"/>
              </a:ext>
            </a:extLst>
          </p:cNvPr>
          <p:cNvPicPr>
            <a:picLocks noChangeAspect="1"/>
          </p:cNvPicPr>
          <p:nvPr/>
        </p:nvPicPr>
        <p:blipFill>
          <a:blip r:embed="rId2"/>
          <a:stretch>
            <a:fillRect/>
          </a:stretch>
        </p:blipFill>
        <p:spPr>
          <a:xfrm>
            <a:off x="2051604" y="1897374"/>
            <a:ext cx="8840638" cy="3063252"/>
          </a:xfrm>
          <a:prstGeom prst="rect">
            <a:avLst/>
          </a:prstGeom>
        </p:spPr>
      </p:pic>
    </p:spTree>
    <p:extLst>
      <p:ext uri="{BB962C8B-B14F-4D97-AF65-F5344CB8AC3E}">
        <p14:creationId xmlns:p14="http://schemas.microsoft.com/office/powerpoint/2010/main" val="69126967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82DD9-9D6E-FE15-661D-8E804B63E3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AF102-5918-F6D2-331F-72715029C963}"/>
              </a:ext>
            </a:extLst>
          </p:cNvPr>
          <p:cNvSpPr>
            <a:spLocks noGrp="1"/>
          </p:cNvSpPr>
          <p:nvPr>
            <p:ph type="title"/>
          </p:nvPr>
        </p:nvSpPr>
        <p:spPr/>
        <p:txBody>
          <a:bodyPr/>
          <a:lstStyle/>
          <a:p>
            <a:r>
              <a:rPr lang="en-US" dirty="0"/>
              <a:t>A server description</a:t>
            </a:r>
          </a:p>
        </p:txBody>
      </p:sp>
      <p:sp>
        <p:nvSpPr>
          <p:cNvPr id="5" name="Text Placeholder 4">
            <a:extLst>
              <a:ext uri="{FF2B5EF4-FFF2-40B4-BE49-F238E27FC236}">
                <a16:creationId xmlns:a16="http://schemas.microsoft.com/office/drawing/2014/main" id="{EB5CBC92-CFAE-BFF7-1DE9-214DED7E808B}"/>
              </a:ext>
            </a:extLst>
          </p:cNvPr>
          <p:cNvSpPr>
            <a:spLocks noGrp="1"/>
          </p:cNvSpPr>
          <p:nvPr>
            <p:ph type="body" idx="1"/>
          </p:nvPr>
        </p:nvSpPr>
        <p:spPr>
          <a:xfrm>
            <a:off x="457239" y="6017857"/>
            <a:ext cx="9170237" cy="572130"/>
          </a:xfrm>
        </p:spPr>
        <p:txBody>
          <a:bodyPr>
            <a:normAutofit/>
          </a:bodyPr>
          <a:lstStyle/>
          <a:p>
            <a:r>
              <a:rPr lang="en-US" sz="1400" dirty="0"/>
              <a:t>https://</a:t>
            </a:r>
            <a:r>
              <a:rPr lang="en-US" sz="1400" dirty="0" err="1"/>
              <a:t>docs.aws.amazon.com</a:t>
            </a:r>
            <a:r>
              <a:rPr lang="en-US" sz="1400" dirty="0"/>
              <a:t>/</a:t>
            </a:r>
            <a:r>
              <a:rPr lang="en-US" sz="1400" dirty="0" err="1"/>
              <a:t>AWSCloudFormation</a:t>
            </a:r>
            <a:r>
              <a:rPr lang="en-US" sz="1400" dirty="0"/>
              <a:t>/latest/</a:t>
            </a:r>
            <a:r>
              <a:rPr lang="en-US" sz="1400" dirty="0" err="1"/>
              <a:t>UserGuide</a:t>
            </a:r>
            <a:r>
              <a:rPr lang="en-US" sz="1400" dirty="0"/>
              <a:t>/</a:t>
            </a:r>
            <a:r>
              <a:rPr lang="en-US" sz="1400" dirty="0" err="1"/>
              <a:t>deploying.applications.html</a:t>
            </a:r>
            <a:endParaRPr lang="en-US" sz="1400" dirty="0"/>
          </a:p>
        </p:txBody>
      </p:sp>
      <p:pic>
        <p:nvPicPr>
          <p:cNvPr id="3" name="Picture 2">
            <a:extLst>
              <a:ext uri="{FF2B5EF4-FFF2-40B4-BE49-F238E27FC236}">
                <a16:creationId xmlns:a16="http://schemas.microsoft.com/office/drawing/2014/main" id="{2495CB36-E309-203A-8588-FC617AC13578}"/>
              </a:ext>
            </a:extLst>
          </p:cNvPr>
          <p:cNvPicPr>
            <a:picLocks noChangeAspect="1"/>
          </p:cNvPicPr>
          <p:nvPr/>
        </p:nvPicPr>
        <p:blipFill>
          <a:blip r:embed="rId2"/>
          <a:stretch>
            <a:fillRect/>
          </a:stretch>
        </p:blipFill>
        <p:spPr>
          <a:xfrm>
            <a:off x="2209800" y="1488375"/>
            <a:ext cx="7772400" cy="3881249"/>
          </a:xfrm>
          <a:prstGeom prst="rect">
            <a:avLst/>
          </a:prstGeom>
        </p:spPr>
      </p:pic>
    </p:spTree>
    <p:extLst>
      <p:ext uri="{BB962C8B-B14F-4D97-AF65-F5344CB8AC3E}">
        <p14:creationId xmlns:p14="http://schemas.microsoft.com/office/powerpoint/2010/main" val="119482603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BBFC2-BEAC-7B78-4CD3-78A3D9E9CB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0E6F58-F221-D8F4-3A2C-CAC0B83EE106}"/>
              </a:ext>
            </a:extLst>
          </p:cNvPr>
          <p:cNvSpPr>
            <a:spLocks noGrp="1"/>
          </p:cNvSpPr>
          <p:nvPr>
            <p:ph type="title"/>
          </p:nvPr>
        </p:nvSpPr>
        <p:spPr/>
        <p:txBody>
          <a:bodyPr/>
          <a:lstStyle/>
          <a:p>
            <a:r>
              <a:rPr lang="en-US" dirty="0"/>
              <a:t>Not only as YAML</a:t>
            </a:r>
          </a:p>
        </p:txBody>
      </p:sp>
      <p:sp>
        <p:nvSpPr>
          <p:cNvPr id="5" name="Text Placeholder 4">
            <a:extLst>
              <a:ext uri="{FF2B5EF4-FFF2-40B4-BE49-F238E27FC236}">
                <a16:creationId xmlns:a16="http://schemas.microsoft.com/office/drawing/2014/main" id="{981A48B3-350B-4D59-AF5A-B60A62F33964}"/>
              </a:ext>
            </a:extLst>
          </p:cNvPr>
          <p:cNvSpPr>
            <a:spLocks noGrp="1"/>
          </p:cNvSpPr>
          <p:nvPr>
            <p:ph type="body" idx="1"/>
          </p:nvPr>
        </p:nvSpPr>
        <p:spPr>
          <a:xfrm>
            <a:off x="467751" y="5790270"/>
            <a:ext cx="10168718" cy="593151"/>
          </a:xfrm>
        </p:spPr>
        <p:txBody>
          <a:bodyPr>
            <a:normAutofit/>
          </a:bodyPr>
          <a:lstStyle/>
          <a:p>
            <a:r>
              <a:rPr lang="en-US" sz="1400" dirty="0"/>
              <a:t>https://</a:t>
            </a:r>
            <a:r>
              <a:rPr lang="en-US" sz="1400" dirty="0" err="1"/>
              <a:t>github.com</a:t>
            </a:r>
            <a:r>
              <a:rPr lang="en-US" sz="1400" dirty="0"/>
              <a:t>/</a:t>
            </a:r>
            <a:r>
              <a:rPr lang="en-US" sz="1400" dirty="0" err="1"/>
              <a:t>awsdocs</a:t>
            </a:r>
            <a:r>
              <a:rPr lang="en-US" sz="1400" dirty="0"/>
              <a:t>/</a:t>
            </a:r>
            <a:r>
              <a:rPr lang="en-US" sz="1400" dirty="0" err="1"/>
              <a:t>aws</a:t>
            </a:r>
            <a:r>
              <a:rPr lang="en-US" sz="1400" dirty="0"/>
              <a:t>-doc-</a:t>
            </a:r>
            <a:r>
              <a:rPr lang="en-US" sz="1400" dirty="0" err="1"/>
              <a:t>sdk</a:t>
            </a:r>
            <a:r>
              <a:rPr lang="en-US" sz="1400" dirty="0"/>
              <a:t>-examples</a:t>
            </a:r>
          </a:p>
        </p:txBody>
      </p:sp>
      <p:pic>
        <p:nvPicPr>
          <p:cNvPr id="4" name="Picture 3">
            <a:extLst>
              <a:ext uri="{FF2B5EF4-FFF2-40B4-BE49-F238E27FC236}">
                <a16:creationId xmlns:a16="http://schemas.microsoft.com/office/drawing/2014/main" id="{D72DD6DB-B428-02E4-69A8-4680F81F80EB}"/>
              </a:ext>
            </a:extLst>
          </p:cNvPr>
          <p:cNvPicPr>
            <a:picLocks noChangeAspect="1"/>
          </p:cNvPicPr>
          <p:nvPr/>
        </p:nvPicPr>
        <p:blipFill>
          <a:blip r:embed="rId2"/>
          <a:stretch>
            <a:fillRect/>
          </a:stretch>
        </p:blipFill>
        <p:spPr>
          <a:xfrm>
            <a:off x="1390066" y="1895199"/>
            <a:ext cx="9138672" cy="3067601"/>
          </a:xfrm>
          <a:prstGeom prst="rect">
            <a:avLst/>
          </a:prstGeom>
        </p:spPr>
      </p:pic>
    </p:spTree>
    <p:extLst>
      <p:ext uri="{BB962C8B-B14F-4D97-AF65-F5344CB8AC3E}">
        <p14:creationId xmlns:p14="http://schemas.microsoft.com/office/powerpoint/2010/main" val="105974077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8B0BF-6808-D1E2-3449-67319FD09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BA66D-2BA6-8FC4-1429-986648646610}"/>
              </a:ext>
            </a:extLst>
          </p:cNvPr>
          <p:cNvSpPr>
            <a:spLocks noGrp="1"/>
          </p:cNvSpPr>
          <p:nvPr>
            <p:ph type="title"/>
          </p:nvPr>
        </p:nvSpPr>
        <p:spPr/>
        <p:txBody>
          <a:bodyPr/>
          <a:lstStyle/>
          <a:p>
            <a:r>
              <a:rPr lang="en-US" dirty="0"/>
              <a:t>Not only as YAML</a:t>
            </a:r>
          </a:p>
        </p:txBody>
      </p:sp>
      <p:sp>
        <p:nvSpPr>
          <p:cNvPr id="5" name="Text Placeholder 4">
            <a:extLst>
              <a:ext uri="{FF2B5EF4-FFF2-40B4-BE49-F238E27FC236}">
                <a16:creationId xmlns:a16="http://schemas.microsoft.com/office/drawing/2014/main" id="{31B27B70-477D-05FC-5FB8-52DA1D7D02BC}"/>
              </a:ext>
            </a:extLst>
          </p:cNvPr>
          <p:cNvSpPr>
            <a:spLocks noGrp="1"/>
          </p:cNvSpPr>
          <p:nvPr>
            <p:ph type="body" idx="1"/>
          </p:nvPr>
        </p:nvSpPr>
        <p:spPr>
          <a:xfrm>
            <a:off x="467751" y="5790270"/>
            <a:ext cx="10168718" cy="593151"/>
          </a:xfrm>
        </p:spPr>
        <p:txBody>
          <a:bodyPr>
            <a:normAutofit/>
          </a:bodyPr>
          <a:lstStyle/>
          <a:p>
            <a:r>
              <a:rPr lang="en-US" sz="1400" dirty="0"/>
              <a:t>https://</a:t>
            </a:r>
            <a:r>
              <a:rPr lang="en-US" sz="1400" dirty="0" err="1"/>
              <a:t>github.com</a:t>
            </a:r>
            <a:r>
              <a:rPr lang="en-US" sz="1400" dirty="0"/>
              <a:t>/</a:t>
            </a:r>
            <a:r>
              <a:rPr lang="en-US" sz="1400" dirty="0" err="1"/>
              <a:t>awsdocs</a:t>
            </a:r>
            <a:r>
              <a:rPr lang="en-US" sz="1400" dirty="0"/>
              <a:t>/</a:t>
            </a:r>
            <a:r>
              <a:rPr lang="en-US" sz="1400" dirty="0" err="1"/>
              <a:t>aws</a:t>
            </a:r>
            <a:r>
              <a:rPr lang="en-US" sz="1400" dirty="0"/>
              <a:t>-doc-</a:t>
            </a:r>
            <a:r>
              <a:rPr lang="en-US" sz="1400" dirty="0" err="1"/>
              <a:t>sdk</a:t>
            </a:r>
            <a:r>
              <a:rPr lang="en-US" sz="1400" dirty="0"/>
              <a:t>-examples</a:t>
            </a:r>
          </a:p>
        </p:txBody>
      </p:sp>
      <p:pic>
        <p:nvPicPr>
          <p:cNvPr id="6" name="Picture 5" descr="A computer screen shot of a program code&#10;&#10;AI-generated content may be incorrect.">
            <a:extLst>
              <a:ext uri="{FF2B5EF4-FFF2-40B4-BE49-F238E27FC236}">
                <a16:creationId xmlns:a16="http://schemas.microsoft.com/office/drawing/2014/main" id="{0CD18658-C68A-F1FF-7CE8-68DC9EF76115}"/>
              </a:ext>
            </a:extLst>
          </p:cNvPr>
          <p:cNvPicPr>
            <a:picLocks noChangeAspect="1"/>
          </p:cNvPicPr>
          <p:nvPr/>
        </p:nvPicPr>
        <p:blipFill>
          <a:blip r:embed="rId2">
            <a:extLst>
              <a:ext uri="{28A0092B-C50C-407E-A947-70E740481C1C}">
                <a14:useLocalDpi xmlns:a14="http://schemas.microsoft.com/office/drawing/2010/main" val="0"/>
              </a:ext>
            </a:extLst>
          </a:blip>
          <a:srcRect b="38346"/>
          <a:stretch>
            <a:fillRect/>
          </a:stretch>
        </p:blipFill>
        <p:spPr>
          <a:xfrm>
            <a:off x="719999" y="1267632"/>
            <a:ext cx="7799865" cy="4374712"/>
          </a:xfrm>
          <a:prstGeom prst="rect">
            <a:avLst/>
          </a:prstGeom>
        </p:spPr>
      </p:pic>
    </p:spTree>
    <p:extLst>
      <p:ext uri="{BB962C8B-B14F-4D97-AF65-F5344CB8AC3E}">
        <p14:creationId xmlns:p14="http://schemas.microsoft.com/office/powerpoint/2010/main" val="247374747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4D66D-AA79-59B7-AA9E-B63B0A9E2D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A328C7-F08F-B8F8-EDD7-F996EC77E436}"/>
              </a:ext>
            </a:extLst>
          </p:cNvPr>
          <p:cNvSpPr>
            <a:spLocks noGrp="1"/>
          </p:cNvSpPr>
          <p:nvPr>
            <p:ph type="title"/>
          </p:nvPr>
        </p:nvSpPr>
        <p:spPr/>
        <p:txBody>
          <a:bodyPr/>
          <a:lstStyle/>
          <a:p>
            <a:r>
              <a:rPr lang="en-US" dirty="0"/>
              <a:t>Not only as YAML</a:t>
            </a:r>
          </a:p>
        </p:txBody>
      </p:sp>
      <p:sp>
        <p:nvSpPr>
          <p:cNvPr id="5" name="Text Placeholder 4">
            <a:extLst>
              <a:ext uri="{FF2B5EF4-FFF2-40B4-BE49-F238E27FC236}">
                <a16:creationId xmlns:a16="http://schemas.microsoft.com/office/drawing/2014/main" id="{54448AA2-3188-8E1E-8E8A-DB571A98E730}"/>
              </a:ext>
            </a:extLst>
          </p:cNvPr>
          <p:cNvSpPr>
            <a:spLocks noGrp="1"/>
          </p:cNvSpPr>
          <p:nvPr>
            <p:ph type="body" idx="1"/>
          </p:nvPr>
        </p:nvSpPr>
        <p:spPr>
          <a:xfrm>
            <a:off x="394179" y="6109381"/>
            <a:ext cx="5376001" cy="435496"/>
          </a:xfrm>
        </p:spPr>
        <p:txBody>
          <a:bodyPr>
            <a:normAutofit/>
          </a:bodyPr>
          <a:lstStyle/>
          <a:p>
            <a:r>
              <a:rPr lang="en-US" sz="1400" dirty="0"/>
              <a:t>https://</a:t>
            </a:r>
            <a:r>
              <a:rPr lang="en-US" sz="1400" dirty="0" err="1"/>
              <a:t>microservices.io</a:t>
            </a:r>
            <a:r>
              <a:rPr lang="en-US" sz="1400" dirty="0"/>
              <a:t>/patterns/</a:t>
            </a:r>
            <a:r>
              <a:rPr lang="en-US" sz="1400" dirty="0" err="1"/>
              <a:t>index.html</a:t>
            </a:r>
            <a:endParaRPr lang="en-US" sz="1400" dirty="0"/>
          </a:p>
        </p:txBody>
      </p:sp>
      <p:pic>
        <p:nvPicPr>
          <p:cNvPr id="3" name="Picture 2">
            <a:extLst>
              <a:ext uri="{FF2B5EF4-FFF2-40B4-BE49-F238E27FC236}">
                <a16:creationId xmlns:a16="http://schemas.microsoft.com/office/drawing/2014/main" id="{56AD0C38-2EE2-A712-CD79-BA37E832F66C}"/>
              </a:ext>
            </a:extLst>
          </p:cNvPr>
          <p:cNvPicPr>
            <a:picLocks noChangeAspect="1"/>
          </p:cNvPicPr>
          <p:nvPr/>
        </p:nvPicPr>
        <p:blipFill>
          <a:blip r:embed="rId2"/>
          <a:srcRect t="4261" b="3299"/>
          <a:stretch>
            <a:fillRect/>
          </a:stretch>
        </p:blipFill>
        <p:spPr>
          <a:xfrm>
            <a:off x="601718" y="1176432"/>
            <a:ext cx="7772400" cy="4775816"/>
          </a:xfrm>
          <a:prstGeom prst="rect">
            <a:avLst/>
          </a:prstGeom>
        </p:spPr>
      </p:pic>
    </p:spTree>
    <p:extLst>
      <p:ext uri="{BB962C8B-B14F-4D97-AF65-F5344CB8AC3E}">
        <p14:creationId xmlns:p14="http://schemas.microsoft.com/office/powerpoint/2010/main" val="282130198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855F2-32CB-29AA-66AC-1C8221F8D649}"/>
            </a:ext>
          </a:extLst>
        </p:cNvPr>
        <p:cNvGrpSpPr/>
        <p:nvPr/>
      </p:nvGrpSpPr>
      <p:grpSpPr>
        <a:xfrm>
          <a:off x="0" y="0"/>
          <a:ext cx="0" cy="0"/>
          <a:chOff x="0" y="0"/>
          <a:chExt cx="0" cy="0"/>
        </a:xfrm>
      </p:grpSpPr>
      <p:sp>
        <p:nvSpPr>
          <p:cNvPr id="388" name="We do cool stuff">
            <a:extLst>
              <a:ext uri="{FF2B5EF4-FFF2-40B4-BE49-F238E27FC236}">
                <a16:creationId xmlns:a16="http://schemas.microsoft.com/office/drawing/2014/main" id="{3DD2CC50-D74D-1912-B503-1178398EEE95}"/>
              </a:ext>
            </a:extLst>
          </p:cNvPr>
          <p:cNvSpPr txBox="1">
            <a:spLocks noGrp="1"/>
          </p:cNvSpPr>
          <p:nvPr>
            <p:ph type="title"/>
          </p:nvPr>
        </p:nvSpPr>
        <p:spPr>
          <a:prstGeom prst="rect">
            <a:avLst/>
          </a:prstGeom>
        </p:spPr>
        <p:txBody>
          <a:bodyPr/>
          <a:lstStyle>
            <a:lvl1pPr>
              <a:defRPr>
                <a:solidFill>
                  <a:srgbClr val="7F3B35"/>
                </a:solidFill>
              </a:defRPr>
            </a:lvl1pPr>
          </a:lstStyle>
          <a:p>
            <a:r>
              <a:rPr lang="en-US" dirty="0"/>
              <a:t>IT Infrastructure</a:t>
            </a:r>
            <a:endParaRPr dirty="0"/>
          </a:p>
        </p:txBody>
      </p:sp>
      <p:sp>
        <p:nvSpPr>
          <p:cNvPr id="390" name="Dianummer">
            <a:extLst>
              <a:ext uri="{FF2B5EF4-FFF2-40B4-BE49-F238E27FC236}">
                <a16:creationId xmlns:a16="http://schemas.microsoft.com/office/drawing/2014/main" id="{11B4D42F-E275-728E-13B0-D98C149CFFF4}"/>
              </a:ext>
            </a:extLst>
          </p:cNvPr>
          <p:cNvSpPr txBox="1">
            <a:spLocks noGrp="1"/>
          </p:cNvSpPr>
          <p:nvPr>
            <p:ph type="sldNum" sz="quarter" idx="2"/>
          </p:nvPr>
        </p:nvSpPr>
        <p:spPr>
          <a:xfrm>
            <a:off x="719999" y="6293316"/>
            <a:ext cx="203025" cy="28882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18</a:t>
            </a:fld>
            <a:endParaRPr/>
          </a:p>
        </p:txBody>
      </p:sp>
      <p:pic>
        <p:nvPicPr>
          <p:cNvPr id="4" name="Picture 3">
            <a:extLst>
              <a:ext uri="{FF2B5EF4-FFF2-40B4-BE49-F238E27FC236}">
                <a16:creationId xmlns:a16="http://schemas.microsoft.com/office/drawing/2014/main" id="{C83AEAAE-CC98-3708-FCF3-BCEE11C6E693}"/>
              </a:ext>
            </a:extLst>
          </p:cNvPr>
          <p:cNvPicPr>
            <a:picLocks noChangeAspect="1"/>
          </p:cNvPicPr>
          <p:nvPr/>
        </p:nvPicPr>
        <p:blipFill>
          <a:blip r:embed="rId2"/>
          <a:stretch>
            <a:fillRect/>
          </a:stretch>
        </p:blipFill>
        <p:spPr>
          <a:xfrm>
            <a:off x="2755900" y="501650"/>
            <a:ext cx="6680200" cy="5854700"/>
          </a:xfrm>
          <a:prstGeom prst="rect">
            <a:avLst/>
          </a:prstGeom>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a:extLst>
                  <a:ext uri="{FF2B5EF4-FFF2-40B4-BE49-F238E27FC236}">
                    <a16:creationId xmlns:a16="http://schemas.microsoft.com/office/drawing/2014/main" id="{217D08A1-D02F-96BC-D51D-C689AC024034}"/>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a:extLst>
                  <a:ext uri="{FF2B5EF4-FFF2-40B4-BE49-F238E27FC236}">
                    <a16:creationId xmlns:a16="http://schemas.microsoft.com/office/drawing/2014/main" id="{217D08A1-D02F-96BC-D51D-C689AC024034}"/>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71573614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89C39-E492-EF2A-A01A-8049A0108071}"/>
            </a:ext>
          </a:extLst>
        </p:cNvPr>
        <p:cNvGrpSpPr/>
        <p:nvPr/>
      </p:nvGrpSpPr>
      <p:grpSpPr>
        <a:xfrm>
          <a:off x="0" y="0"/>
          <a:ext cx="0" cy="0"/>
          <a:chOff x="0" y="0"/>
          <a:chExt cx="0" cy="0"/>
        </a:xfrm>
      </p:grpSpPr>
      <p:sp>
        <p:nvSpPr>
          <p:cNvPr id="388" name="We do cool stuff">
            <a:extLst>
              <a:ext uri="{FF2B5EF4-FFF2-40B4-BE49-F238E27FC236}">
                <a16:creationId xmlns:a16="http://schemas.microsoft.com/office/drawing/2014/main" id="{3011F282-0A58-8FAE-40B3-F026867D07C5}"/>
              </a:ext>
            </a:extLst>
          </p:cNvPr>
          <p:cNvSpPr txBox="1">
            <a:spLocks noGrp="1"/>
          </p:cNvSpPr>
          <p:nvPr>
            <p:ph type="title"/>
          </p:nvPr>
        </p:nvSpPr>
        <p:spPr>
          <a:prstGeom prst="rect">
            <a:avLst/>
          </a:prstGeom>
        </p:spPr>
        <p:txBody>
          <a:bodyPr/>
          <a:lstStyle>
            <a:lvl1pPr>
              <a:defRPr>
                <a:solidFill>
                  <a:srgbClr val="7F3B35"/>
                </a:solidFill>
              </a:defRPr>
            </a:lvl1pPr>
          </a:lstStyle>
          <a:p>
            <a:r>
              <a:rPr lang="en-US" dirty="0"/>
              <a:t>IT Infrastructure</a:t>
            </a:r>
            <a:endParaRPr dirty="0"/>
          </a:p>
        </p:txBody>
      </p:sp>
      <p:sp>
        <p:nvSpPr>
          <p:cNvPr id="390" name="Dianummer">
            <a:extLst>
              <a:ext uri="{FF2B5EF4-FFF2-40B4-BE49-F238E27FC236}">
                <a16:creationId xmlns:a16="http://schemas.microsoft.com/office/drawing/2014/main" id="{C05636A1-5654-FBD4-DA16-4A0972BE3321}"/>
              </a:ext>
            </a:extLst>
          </p:cNvPr>
          <p:cNvSpPr txBox="1">
            <a:spLocks noGrp="1"/>
          </p:cNvSpPr>
          <p:nvPr>
            <p:ph type="sldNum" sz="quarter" idx="2"/>
          </p:nvPr>
        </p:nvSpPr>
        <p:spPr>
          <a:xfrm>
            <a:off x="719999" y="6293316"/>
            <a:ext cx="203025"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pic>
        <p:nvPicPr>
          <p:cNvPr id="4" name="Picture 3">
            <a:extLst>
              <a:ext uri="{FF2B5EF4-FFF2-40B4-BE49-F238E27FC236}">
                <a16:creationId xmlns:a16="http://schemas.microsoft.com/office/drawing/2014/main" id="{B15A3FDE-F4CC-31C8-7010-61AD2BADDC5D}"/>
              </a:ext>
            </a:extLst>
          </p:cNvPr>
          <p:cNvPicPr>
            <a:picLocks noChangeAspect="1"/>
          </p:cNvPicPr>
          <p:nvPr/>
        </p:nvPicPr>
        <p:blipFill>
          <a:blip r:embed="rId2"/>
          <a:stretch>
            <a:fillRect/>
          </a:stretch>
        </p:blipFill>
        <p:spPr>
          <a:xfrm>
            <a:off x="2755900" y="501650"/>
            <a:ext cx="6680200" cy="5854700"/>
          </a:xfrm>
          <a:prstGeom prst="rect">
            <a:avLst/>
          </a:prstGeom>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a:extLst>
                  <a:ext uri="{FF2B5EF4-FFF2-40B4-BE49-F238E27FC236}">
                    <a16:creationId xmlns:a16="http://schemas.microsoft.com/office/drawing/2014/main" id="{C74A9E91-54C4-4BEA-E75F-1AD0EAEB6493}"/>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a:extLst>
                  <a:ext uri="{FF2B5EF4-FFF2-40B4-BE49-F238E27FC236}">
                    <a16:creationId xmlns:a16="http://schemas.microsoft.com/office/drawing/2014/main" id="{C74A9E91-54C4-4BEA-E75F-1AD0EAEB6493}"/>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6658020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290A8-76F3-6FE6-FBCD-E0210A2D5118}"/>
            </a:ext>
          </a:extLst>
        </p:cNvPr>
        <p:cNvGrpSpPr/>
        <p:nvPr/>
      </p:nvGrpSpPr>
      <p:grpSpPr>
        <a:xfrm>
          <a:off x="0" y="0"/>
          <a:ext cx="0" cy="0"/>
          <a:chOff x="0" y="0"/>
          <a:chExt cx="0" cy="0"/>
        </a:xfrm>
      </p:grpSpPr>
      <p:sp>
        <p:nvSpPr>
          <p:cNvPr id="390" name="Dianummer">
            <a:extLst>
              <a:ext uri="{FF2B5EF4-FFF2-40B4-BE49-F238E27FC236}">
                <a16:creationId xmlns:a16="http://schemas.microsoft.com/office/drawing/2014/main" id="{BCFF9FA5-24C5-A581-247E-C004BB39C07B}"/>
              </a:ext>
            </a:extLst>
          </p:cNvPr>
          <p:cNvSpPr txBox="1">
            <a:spLocks noGrp="1"/>
          </p:cNvSpPr>
          <p:nvPr>
            <p:ph type="sldNum" sz="quarter" idx="2"/>
          </p:nvPr>
        </p:nvSpPr>
        <p:spPr>
          <a:xfrm>
            <a:off x="719999" y="6293316"/>
            <a:ext cx="203025" cy="28882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pic>
        <p:nvPicPr>
          <p:cNvPr id="6148" name="Picture 4" descr="The World's First Web Server | In a glass case at CERN is an… | Flickr">
            <a:extLst>
              <a:ext uri="{FF2B5EF4-FFF2-40B4-BE49-F238E27FC236}">
                <a16:creationId xmlns:a16="http://schemas.microsoft.com/office/drawing/2014/main" id="{F273E0D9-4A44-7767-8972-344D3F801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621" y="630620"/>
            <a:ext cx="7462345" cy="5596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11471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B369F-9FDB-4CF0-ADA9-737BA379FE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F436E-0EE0-16D5-D943-DF950FC78ABC}"/>
              </a:ext>
            </a:extLst>
          </p:cNvPr>
          <p:cNvSpPr>
            <a:spLocks noGrp="1"/>
          </p:cNvSpPr>
          <p:nvPr>
            <p:ph type="title"/>
          </p:nvPr>
        </p:nvSpPr>
        <p:spPr/>
        <p:txBody>
          <a:bodyPr/>
          <a:lstStyle/>
          <a:p>
            <a:r>
              <a:rPr lang="en-US" dirty="0"/>
              <a:t>DevOps</a:t>
            </a:r>
          </a:p>
        </p:txBody>
      </p:sp>
      <p:pic>
        <p:nvPicPr>
          <p:cNvPr id="1026" name="Picture 2" descr="DevOps toolchain - Wikipedia">
            <a:extLst>
              <a:ext uri="{FF2B5EF4-FFF2-40B4-BE49-F238E27FC236}">
                <a16:creationId xmlns:a16="http://schemas.microsoft.com/office/drawing/2014/main" id="{8D0D492A-23D7-DD70-037A-99BCE3C4B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038" y="1267632"/>
            <a:ext cx="7676603" cy="4349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42669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C4F4A-9FED-46FD-6B08-7D5B44BC03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A81F7D-CB14-5ABA-C9E1-2A3205A7530E}"/>
              </a:ext>
            </a:extLst>
          </p:cNvPr>
          <p:cNvSpPr>
            <a:spLocks noGrp="1"/>
          </p:cNvSpPr>
          <p:nvPr>
            <p:ph type="title"/>
          </p:nvPr>
        </p:nvSpPr>
        <p:spPr/>
        <p:txBody>
          <a:bodyPr/>
          <a:lstStyle/>
          <a:p>
            <a:r>
              <a:rPr lang="en-US" dirty="0"/>
              <a:t>Is </a:t>
            </a:r>
            <a:r>
              <a:rPr lang="en-US" dirty="0" err="1"/>
              <a:t>IaC</a:t>
            </a:r>
            <a:r>
              <a:rPr lang="en-US" dirty="0"/>
              <a:t> effective for developer?</a:t>
            </a:r>
          </a:p>
        </p:txBody>
      </p:sp>
      <p:sp>
        <p:nvSpPr>
          <p:cNvPr id="5" name="Text Placeholder 4">
            <a:extLst>
              <a:ext uri="{FF2B5EF4-FFF2-40B4-BE49-F238E27FC236}">
                <a16:creationId xmlns:a16="http://schemas.microsoft.com/office/drawing/2014/main" id="{4F489BE8-3D84-F5C4-E1BF-0E3539CC02F2}"/>
              </a:ext>
            </a:extLst>
          </p:cNvPr>
          <p:cNvSpPr>
            <a:spLocks noGrp="1"/>
          </p:cNvSpPr>
          <p:nvPr>
            <p:ph type="body" idx="1"/>
          </p:nvPr>
        </p:nvSpPr>
        <p:spPr>
          <a:xfrm>
            <a:off x="551833" y="5978101"/>
            <a:ext cx="9043642" cy="446006"/>
          </a:xfrm>
        </p:spPr>
        <p:txBody>
          <a:bodyPr>
            <a:normAutofit/>
          </a:bodyPr>
          <a:lstStyle/>
          <a:p>
            <a:r>
              <a:rPr lang="en-US" sz="1400" dirty="0"/>
              <a:t>https://</a:t>
            </a:r>
            <a:r>
              <a:rPr lang="en-US" sz="1400" dirty="0" err="1"/>
              <a:t>ieeexplore.ieee.org</a:t>
            </a:r>
            <a:r>
              <a:rPr lang="en-US" sz="1400" dirty="0"/>
              <a:t>/stamp/</a:t>
            </a:r>
            <a:r>
              <a:rPr lang="en-US" sz="1400" dirty="0" err="1"/>
              <a:t>stamp.jsp?tp</a:t>
            </a:r>
            <a:r>
              <a:rPr lang="en-US" sz="1400" dirty="0"/>
              <a:t>=&amp;</a:t>
            </a:r>
            <a:r>
              <a:rPr lang="en-US" sz="1400" dirty="0" err="1"/>
              <a:t>arnumber</a:t>
            </a:r>
            <a:r>
              <a:rPr lang="en-US" sz="1400" dirty="0"/>
              <a:t>=8919181&amp;tag=1</a:t>
            </a:r>
          </a:p>
        </p:txBody>
      </p:sp>
      <p:pic>
        <p:nvPicPr>
          <p:cNvPr id="4" name="Picture 3">
            <a:extLst>
              <a:ext uri="{FF2B5EF4-FFF2-40B4-BE49-F238E27FC236}">
                <a16:creationId xmlns:a16="http://schemas.microsoft.com/office/drawing/2014/main" id="{E420E586-1858-E355-F751-8802009B19E4}"/>
              </a:ext>
            </a:extLst>
          </p:cNvPr>
          <p:cNvPicPr>
            <a:picLocks noChangeAspect="1"/>
          </p:cNvPicPr>
          <p:nvPr/>
        </p:nvPicPr>
        <p:blipFill>
          <a:blip r:embed="rId2"/>
          <a:stretch>
            <a:fillRect/>
          </a:stretch>
        </p:blipFill>
        <p:spPr>
          <a:xfrm>
            <a:off x="427599" y="1156138"/>
            <a:ext cx="5458234" cy="4444562"/>
          </a:xfrm>
          <a:prstGeom prst="rect">
            <a:avLst/>
          </a:prstGeom>
        </p:spPr>
      </p:pic>
      <p:pic>
        <p:nvPicPr>
          <p:cNvPr id="6" name="Picture 5">
            <a:extLst>
              <a:ext uri="{FF2B5EF4-FFF2-40B4-BE49-F238E27FC236}">
                <a16:creationId xmlns:a16="http://schemas.microsoft.com/office/drawing/2014/main" id="{D62D4A10-1478-E80B-7364-4BBD0708CEBE}"/>
              </a:ext>
            </a:extLst>
          </p:cNvPr>
          <p:cNvPicPr>
            <a:picLocks noChangeAspect="1"/>
          </p:cNvPicPr>
          <p:nvPr/>
        </p:nvPicPr>
        <p:blipFill>
          <a:blip r:embed="rId3"/>
          <a:stretch>
            <a:fillRect/>
          </a:stretch>
        </p:blipFill>
        <p:spPr>
          <a:xfrm>
            <a:off x="5885833" y="1480104"/>
            <a:ext cx="6051224" cy="4120596"/>
          </a:xfrm>
          <a:prstGeom prst="rect">
            <a:avLst/>
          </a:prstGeom>
        </p:spPr>
      </p:pic>
    </p:spTree>
    <p:extLst>
      <p:ext uri="{BB962C8B-B14F-4D97-AF65-F5344CB8AC3E}">
        <p14:creationId xmlns:p14="http://schemas.microsoft.com/office/powerpoint/2010/main" val="11415632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F677C-645A-59C8-16EC-4EB7B9C2B6B9}"/>
            </a:ext>
          </a:extLst>
        </p:cNvPr>
        <p:cNvGrpSpPr/>
        <p:nvPr/>
      </p:nvGrpSpPr>
      <p:grpSpPr>
        <a:xfrm>
          <a:off x="0" y="0"/>
          <a:ext cx="0" cy="0"/>
          <a:chOff x="0" y="0"/>
          <a:chExt cx="0" cy="0"/>
        </a:xfrm>
      </p:grpSpPr>
      <p:sp>
        <p:nvSpPr>
          <p:cNvPr id="388" name="We do cool stuff">
            <a:extLst>
              <a:ext uri="{FF2B5EF4-FFF2-40B4-BE49-F238E27FC236}">
                <a16:creationId xmlns:a16="http://schemas.microsoft.com/office/drawing/2014/main" id="{D5995E7E-5A56-87AF-B012-C4E7A69D409D}"/>
              </a:ext>
            </a:extLst>
          </p:cNvPr>
          <p:cNvSpPr txBox="1">
            <a:spLocks noGrp="1"/>
          </p:cNvSpPr>
          <p:nvPr>
            <p:ph type="title"/>
          </p:nvPr>
        </p:nvSpPr>
        <p:spPr>
          <a:prstGeom prst="rect">
            <a:avLst/>
          </a:prstGeom>
        </p:spPr>
        <p:txBody>
          <a:bodyPr/>
          <a:lstStyle>
            <a:lvl1pPr>
              <a:defRPr>
                <a:solidFill>
                  <a:srgbClr val="7F3B35"/>
                </a:solidFill>
              </a:defRPr>
            </a:lvl1pPr>
          </a:lstStyle>
          <a:p>
            <a:r>
              <a:rPr lang="en-US" dirty="0"/>
              <a:t>IT Infrastructure</a:t>
            </a:r>
            <a:endParaRPr dirty="0"/>
          </a:p>
        </p:txBody>
      </p:sp>
      <p:sp>
        <p:nvSpPr>
          <p:cNvPr id="390" name="Dianummer">
            <a:extLst>
              <a:ext uri="{FF2B5EF4-FFF2-40B4-BE49-F238E27FC236}">
                <a16:creationId xmlns:a16="http://schemas.microsoft.com/office/drawing/2014/main" id="{CEE94BE9-7708-F14D-7714-39DEEFE5BFB5}"/>
              </a:ext>
            </a:extLst>
          </p:cNvPr>
          <p:cNvSpPr txBox="1">
            <a:spLocks noGrp="1"/>
          </p:cNvSpPr>
          <p:nvPr>
            <p:ph type="sldNum" sz="quarter" idx="2"/>
          </p:nvPr>
        </p:nvSpPr>
        <p:spPr>
          <a:xfrm>
            <a:off x="719999" y="6293316"/>
            <a:ext cx="203025" cy="28882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pic>
        <p:nvPicPr>
          <p:cNvPr id="4" name="Picture 3">
            <a:extLst>
              <a:ext uri="{FF2B5EF4-FFF2-40B4-BE49-F238E27FC236}">
                <a16:creationId xmlns:a16="http://schemas.microsoft.com/office/drawing/2014/main" id="{842F7765-9B99-DFFE-8D85-8F631DB1BE95}"/>
              </a:ext>
            </a:extLst>
          </p:cNvPr>
          <p:cNvPicPr>
            <a:picLocks noChangeAspect="1"/>
          </p:cNvPicPr>
          <p:nvPr/>
        </p:nvPicPr>
        <p:blipFill>
          <a:blip r:embed="rId2"/>
          <a:stretch>
            <a:fillRect/>
          </a:stretch>
        </p:blipFill>
        <p:spPr>
          <a:xfrm>
            <a:off x="2755900" y="501650"/>
            <a:ext cx="6680200" cy="5854700"/>
          </a:xfrm>
          <a:prstGeom prst="rect">
            <a:avLst/>
          </a:prstGeom>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a:extLst>
                  <a:ext uri="{FF2B5EF4-FFF2-40B4-BE49-F238E27FC236}">
                    <a16:creationId xmlns:a16="http://schemas.microsoft.com/office/drawing/2014/main" id="{7BB720BB-1063-39A3-DDB8-E150658E6FAB}"/>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a:extLst>
                  <a:ext uri="{FF2B5EF4-FFF2-40B4-BE49-F238E27FC236}">
                    <a16:creationId xmlns:a16="http://schemas.microsoft.com/office/drawing/2014/main" id="{7BB720BB-1063-39A3-DDB8-E150658E6FAB}"/>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66490799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4342777-F2F5-1239-3536-C9390ABBC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06A299-92D4-B80E-67ED-25F5542EC3BF}"/>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E0CF4035-1C24-615B-3652-F7D5C6009A11}"/>
              </a:ext>
            </a:extLst>
          </p:cNvPr>
          <p:cNvSpPr>
            <a:spLocks noGrp="1"/>
          </p:cNvSpPr>
          <p:nvPr>
            <p:ph type="body" idx="1"/>
          </p:nvPr>
        </p:nvSpPr>
        <p:spPr/>
        <p:txBody>
          <a:bodyPr/>
          <a:lstStyle/>
          <a:p>
            <a:r>
              <a:rPr lang="en-US" dirty="0">
                <a:hlinkClick r:id="rId2"/>
              </a:rPr>
              <a:t>https://dl.acm.org/doi/pdf/10.1145/2675133.2675232</a:t>
            </a:r>
            <a:r>
              <a:rPr lang="en-US" dirty="0"/>
              <a:t> </a:t>
            </a:r>
          </a:p>
        </p:txBody>
      </p:sp>
    </p:spTree>
    <p:extLst>
      <p:ext uri="{BB962C8B-B14F-4D97-AF65-F5344CB8AC3E}">
        <p14:creationId xmlns:p14="http://schemas.microsoft.com/office/powerpoint/2010/main" val="332368464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B4147-92F1-BA3A-E178-AA3C700BEC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1CBA6D-A5A9-2552-DD7B-06CED549C55D}"/>
              </a:ext>
            </a:extLst>
          </p:cNvPr>
          <p:cNvSpPr>
            <a:spLocks noGrp="1"/>
          </p:cNvSpPr>
          <p:nvPr>
            <p:ph type="title"/>
          </p:nvPr>
        </p:nvSpPr>
        <p:spPr>
          <a:xfrm>
            <a:off x="719999" y="298873"/>
            <a:ext cx="9043642" cy="1375242"/>
          </a:xfrm>
        </p:spPr>
        <p:txBody>
          <a:bodyPr>
            <a:normAutofit/>
          </a:bodyPr>
          <a:lstStyle/>
          <a:p>
            <a:r>
              <a:rPr lang="en-US" dirty="0" err="1"/>
              <a:t>MLOps</a:t>
            </a:r>
            <a:r>
              <a:rPr lang="en-US" dirty="0"/>
              <a:t> System</a:t>
            </a:r>
          </a:p>
        </p:txBody>
      </p:sp>
      <p:sp>
        <p:nvSpPr>
          <p:cNvPr id="5" name="Text Placeholder 4">
            <a:extLst>
              <a:ext uri="{FF2B5EF4-FFF2-40B4-BE49-F238E27FC236}">
                <a16:creationId xmlns:a16="http://schemas.microsoft.com/office/drawing/2014/main" id="{263F517D-4B42-7A3A-B4B6-561D95DABB10}"/>
              </a:ext>
            </a:extLst>
          </p:cNvPr>
          <p:cNvSpPr>
            <a:spLocks noGrp="1"/>
          </p:cNvSpPr>
          <p:nvPr>
            <p:ph type="body" idx="1"/>
          </p:nvPr>
        </p:nvSpPr>
        <p:spPr>
          <a:xfrm>
            <a:off x="383668" y="6403770"/>
            <a:ext cx="6900001" cy="687744"/>
          </a:xfrm>
        </p:spPr>
        <p:txBody>
          <a:bodyPr>
            <a:normAutofit/>
          </a:bodyPr>
          <a:lstStyle/>
          <a:p>
            <a:r>
              <a:rPr lang="en-US" sz="1400" dirty="0"/>
              <a:t>https://</a:t>
            </a:r>
            <a:r>
              <a:rPr lang="en-US" sz="1400" dirty="0" err="1"/>
              <a:t>link.springer.com</a:t>
            </a:r>
            <a:r>
              <a:rPr lang="en-US" sz="1400" dirty="0"/>
              <a:t>/chapter/10.1007/978-3-032-07313-6_1</a:t>
            </a:r>
          </a:p>
        </p:txBody>
      </p:sp>
      <p:pic>
        <p:nvPicPr>
          <p:cNvPr id="3" name="Picture 2">
            <a:extLst>
              <a:ext uri="{FF2B5EF4-FFF2-40B4-BE49-F238E27FC236}">
                <a16:creationId xmlns:a16="http://schemas.microsoft.com/office/drawing/2014/main" id="{2A38640F-BAE1-A654-EE8F-6952C570A5B3}"/>
              </a:ext>
            </a:extLst>
          </p:cNvPr>
          <p:cNvPicPr>
            <a:picLocks noChangeAspect="1"/>
          </p:cNvPicPr>
          <p:nvPr/>
        </p:nvPicPr>
        <p:blipFill>
          <a:blip r:embed="rId2"/>
          <a:srcRect l="12271" r="10379" b="11782"/>
          <a:stretch>
            <a:fillRect/>
          </a:stretch>
        </p:blipFill>
        <p:spPr>
          <a:xfrm>
            <a:off x="3833668" y="453559"/>
            <a:ext cx="6453351" cy="5684483"/>
          </a:xfrm>
          <a:prstGeom prst="rect">
            <a:avLst/>
          </a:prstGeom>
        </p:spPr>
      </p:pic>
    </p:spTree>
    <p:extLst>
      <p:ext uri="{BB962C8B-B14F-4D97-AF65-F5344CB8AC3E}">
        <p14:creationId xmlns:p14="http://schemas.microsoft.com/office/powerpoint/2010/main" val="40139095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C1A35-DA44-AE34-CDC6-AADE704C30CF}"/>
            </a:ext>
          </a:extLst>
        </p:cNvPr>
        <p:cNvGrpSpPr/>
        <p:nvPr/>
      </p:nvGrpSpPr>
      <p:grpSpPr>
        <a:xfrm>
          <a:off x="0" y="0"/>
          <a:ext cx="0" cy="0"/>
          <a:chOff x="0" y="0"/>
          <a:chExt cx="0" cy="0"/>
        </a:xfrm>
      </p:grpSpPr>
      <p:sp>
        <p:nvSpPr>
          <p:cNvPr id="388" name="We do cool stuff">
            <a:extLst>
              <a:ext uri="{FF2B5EF4-FFF2-40B4-BE49-F238E27FC236}">
                <a16:creationId xmlns:a16="http://schemas.microsoft.com/office/drawing/2014/main" id="{EA8FE19C-4801-F4F2-56C4-3BDD96BBDC4D}"/>
              </a:ext>
            </a:extLst>
          </p:cNvPr>
          <p:cNvSpPr txBox="1">
            <a:spLocks noGrp="1"/>
          </p:cNvSpPr>
          <p:nvPr>
            <p:ph type="title"/>
          </p:nvPr>
        </p:nvSpPr>
        <p:spPr>
          <a:prstGeom prst="rect">
            <a:avLst/>
          </a:prstGeom>
        </p:spPr>
        <p:txBody>
          <a:bodyPr/>
          <a:lstStyle>
            <a:lvl1pPr>
              <a:defRPr>
                <a:solidFill>
                  <a:srgbClr val="7F3B35"/>
                </a:solidFill>
              </a:defRPr>
            </a:lvl1pPr>
          </a:lstStyle>
          <a:p>
            <a:r>
              <a:rPr lang="en-US" dirty="0"/>
              <a:t>IT Infrastructure</a:t>
            </a:r>
            <a:endParaRPr dirty="0"/>
          </a:p>
        </p:txBody>
      </p:sp>
      <p:sp>
        <p:nvSpPr>
          <p:cNvPr id="390" name="Dianummer">
            <a:extLst>
              <a:ext uri="{FF2B5EF4-FFF2-40B4-BE49-F238E27FC236}">
                <a16:creationId xmlns:a16="http://schemas.microsoft.com/office/drawing/2014/main" id="{E648F883-5CF0-5130-3155-B4311AB1B940}"/>
              </a:ext>
            </a:extLst>
          </p:cNvPr>
          <p:cNvSpPr txBox="1">
            <a:spLocks noGrp="1"/>
          </p:cNvSpPr>
          <p:nvPr>
            <p:ph type="sldNum" sz="quarter" idx="2"/>
          </p:nvPr>
        </p:nvSpPr>
        <p:spPr>
          <a:xfrm>
            <a:off x="719999" y="6293316"/>
            <a:ext cx="203025"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pic>
        <p:nvPicPr>
          <p:cNvPr id="4" name="Picture 3">
            <a:extLst>
              <a:ext uri="{FF2B5EF4-FFF2-40B4-BE49-F238E27FC236}">
                <a16:creationId xmlns:a16="http://schemas.microsoft.com/office/drawing/2014/main" id="{E0BA00E1-B5B1-7131-8A43-A887FBAF2671}"/>
              </a:ext>
            </a:extLst>
          </p:cNvPr>
          <p:cNvPicPr>
            <a:picLocks noChangeAspect="1"/>
          </p:cNvPicPr>
          <p:nvPr/>
        </p:nvPicPr>
        <p:blipFill>
          <a:blip r:embed="rId2"/>
          <a:stretch>
            <a:fillRect/>
          </a:stretch>
        </p:blipFill>
        <p:spPr>
          <a:xfrm>
            <a:off x="2755900" y="501650"/>
            <a:ext cx="6680200" cy="5854700"/>
          </a:xfrm>
          <a:prstGeom prst="rect">
            <a:avLst/>
          </a:prstGeom>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a:extLst>
                  <a:ext uri="{FF2B5EF4-FFF2-40B4-BE49-F238E27FC236}">
                    <a16:creationId xmlns:a16="http://schemas.microsoft.com/office/drawing/2014/main" id="{F6CA2772-81BC-FEAF-D3EC-76635F7DAF0B}"/>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a:extLst>
                  <a:ext uri="{FF2B5EF4-FFF2-40B4-BE49-F238E27FC236}">
                    <a16:creationId xmlns:a16="http://schemas.microsoft.com/office/drawing/2014/main" id="{F6CA2772-81BC-FEAF-D3EC-76635F7DAF0B}"/>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04864561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9B727-5384-E6DC-B8BE-F26065725A31}"/>
            </a:ext>
          </a:extLst>
        </p:cNvPr>
        <p:cNvGrpSpPr/>
        <p:nvPr/>
      </p:nvGrpSpPr>
      <p:grpSpPr>
        <a:xfrm>
          <a:off x="0" y="0"/>
          <a:ext cx="0" cy="0"/>
          <a:chOff x="0" y="0"/>
          <a:chExt cx="0" cy="0"/>
        </a:xfrm>
      </p:grpSpPr>
      <p:sp>
        <p:nvSpPr>
          <p:cNvPr id="388" name="We do cool stuff">
            <a:extLst>
              <a:ext uri="{FF2B5EF4-FFF2-40B4-BE49-F238E27FC236}">
                <a16:creationId xmlns:a16="http://schemas.microsoft.com/office/drawing/2014/main" id="{2AE38C46-4307-FBDD-F0F0-AF7A7D15F503}"/>
              </a:ext>
            </a:extLst>
          </p:cNvPr>
          <p:cNvSpPr txBox="1">
            <a:spLocks noGrp="1"/>
          </p:cNvSpPr>
          <p:nvPr>
            <p:ph type="title"/>
          </p:nvPr>
        </p:nvSpPr>
        <p:spPr>
          <a:prstGeom prst="rect">
            <a:avLst/>
          </a:prstGeom>
        </p:spPr>
        <p:txBody>
          <a:bodyPr/>
          <a:lstStyle>
            <a:lvl1pPr>
              <a:defRPr>
                <a:solidFill>
                  <a:srgbClr val="7F3B35"/>
                </a:solidFill>
              </a:defRPr>
            </a:lvl1pPr>
          </a:lstStyle>
          <a:p>
            <a:r>
              <a:rPr lang="en-US" dirty="0"/>
              <a:t>IT Infrastructure</a:t>
            </a:r>
            <a:endParaRPr dirty="0"/>
          </a:p>
        </p:txBody>
      </p:sp>
      <p:sp>
        <p:nvSpPr>
          <p:cNvPr id="390" name="Dianummer">
            <a:extLst>
              <a:ext uri="{FF2B5EF4-FFF2-40B4-BE49-F238E27FC236}">
                <a16:creationId xmlns:a16="http://schemas.microsoft.com/office/drawing/2014/main" id="{B9A5E35C-764B-BC3D-1D2F-4FCEFDF16FB7}"/>
              </a:ext>
            </a:extLst>
          </p:cNvPr>
          <p:cNvSpPr txBox="1">
            <a:spLocks noGrp="1"/>
          </p:cNvSpPr>
          <p:nvPr>
            <p:ph type="sldNum" sz="quarter" idx="2"/>
          </p:nvPr>
        </p:nvSpPr>
        <p:spPr>
          <a:xfrm>
            <a:off x="719999" y="6293316"/>
            <a:ext cx="203025"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pic>
        <p:nvPicPr>
          <p:cNvPr id="4" name="Picture 3">
            <a:extLst>
              <a:ext uri="{FF2B5EF4-FFF2-40B4-BE49-F238E27FC236}">
                <a16:creationId xmlns:a16="http://schemas.microsoft.com/office/drawing/2014/main" id="{FA77C21B-160A-653B-3CBE-C66BB4CD1461}"/>
              </a:ext>
            </a:extLst>
          </p:cNvPr>
          <p:cNvPicPr>
            <a:picLocks noChangeAspect="1"/>
          </p:cNvPicPr>
          <p:nvPr/>
        </p:nvPicPr>
        <p:blipFill>
          <a:blip r:embed="rId2"/>
          <a:stretch>
            <a:fillRect/>
          </a:stretch>
        </p:blipFill>
        <p:spPr>
          <a:xfrm>
            <a:off x="2755900" y="501650"/>
            <a:ext cx="6680200" cy="5854700"/>
          </a:xfrm>
          <a:prstGeom prst="rect">
            <a:avLst/>
          </a:prstGeom>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a:extLst>
                  <a:ext uri="{FF2B5EF4-FFF2-40B4-BE49-F238E27FC236}">
                    <a16:creationId xmlns:a16="http://schemas.microsoft.com/office/drawing/2014/main" id="{DBB07EBD-609E-65EA-8E6E-62CF3BF015D3}"/>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a:extLst>
                  <a:ext uri="{FF2B5EF4-FFF2-40B4-BE49-F238E27FC236}">
                    <a16:creationId xmlns:a16="http://schemas.microsoft.com/office/drawing/2014/main" id="{DBB07EBD-609E-65EA-8E6E-62CF3BF015D3}"/>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37386191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F3D35-D0A2-CACA-4688-F5D76DEF3ACF}"/>
            </a:ext>
          </a:extLst>
        </p:cNvPr>
        <p:cNvGrpSpPr/>
        <p:nvPr/>
      </p:nvGrpSpPr>
      <p:grpSpPr>
        <a:xfrm>
          <a:off x="0" y="0"/>
          <a:ext cx="0" cy="0"/>
          <a:chOff x="0" y="0"/>
          <a:chExt cx="0" cy="0"/>
        </a:xfrm>
      </p:grpSpPr>
      <p:sp>
        <p:nvSpPr>
          <p:cNvPr id="388" name="We do cool stuff">
            <a:extLst>
              <a:ext uri="{FF2B5EF4-FFF2-40B4-BE49-F238E27FC236}">
                <a16:creationId xmlns:a16="http://schemas.microsoft.com/office/drawing/2014/main" id="{5B943194-1850-A706-DFDD-DA558F8E0DB9}"/>
              </a:ext>
            </a:extLst>
          </p:cNvPr>
          <p:cNvSpPr txBox="1">
            <a:spLocks noGrp="1"/>
          </p:cNvSpPr>
          <p:nvPr>
            <p:ph type="title"/>
          </p:nvPr>
        </p:nvSpPr>
        <p:spPr>
          <a:prstGeom prst="rect">
            <a:avLst/>
          </a:prstGeom>
        </p:spPr>
        <p:txBody>
          <a:bodyPr/>
          <a:lstStyle>
            <a:lvl1pPr>
              <a:defRPr>
                <a:solidFill>
                  <a:srgbClr val="7F3B35"/>
                </a:solidFill>
              </a:defRPr>
            </a:lvl1pPr>
          </a:lstStyle>
          <a:p>
            <a:r>
              <a:rPr lang="en-US" dirty="0"/>
              <a:t>IT Infrastructure</a:t>
            </a:r>
            <a:endParaRPr dirty="0"/>
          </a:p>
        </p:txBody>
      </p:sp>
      <p:sp>
        <p:nvSpPr>
          <p:cNvPr id="390" name="Dianummer">
            <a:extLst>
              <a:ext uri="{FF2B5EF4-FFF2-40B4-BE49-F238E27FC236}">
                <a16:creationId xmlns:a16="http://schemas.microsoft.com/office/drawing/2014/main" id="{83A2419F-EA89-04A0-7AE4-3ADD977C1426}"/>
              </a:ext>
            </a:extLst>
          </p:cNvPr>
          <p:cNvSpPr txBox="1">
            <a:spLocks noGrp="1"/>
          </p:cNvSpPr>
          <p:nvPr>
            <p:ph type="sldNum" sz="quarter" idx="2"/>
          </p:nvPr>
        </p:nvSpPr>
        <p:spPr>
          <a:xfrm>
            <a:off x="719999" y="6293316"/>
            <a:ext cx="203025"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pic>
        <p:nvPicPr>
          <p:cNvPr id="4" name="Picture 3">
            <a:extLst>
              <a:ext uri="{FF2B5EF4-FFF2-40B4-BE49-F238E27FC236}">
                <a16:creationId xmlns:a16="http://schemas.microsoft.com/office/drawing/2014/main" id="{D611B218-B933-5D3F-1671-C9550205E25A}"/>
              </a:ext>
            </a:extLst>
          </p:cNvPr>
          <p:cNvPicPr>
            <a:picLocks noChangeAspect="1"/>
          </p:cNvPicPr>
          <p:nvPr/>
        </p:nvPicPr>
        <p:blipFill>
          <a:blip r:embed="rId2"/>
          <a:stretch>
            <a:fillRect/>
          </a:stretch>
        </p:blipFill>
        <p:spPr>
          <a:xfrm>
            <a:off x="2755900" y="501650"/>
            <a:ext cx="6680200" cy="5854700"/>
          </a:xfrm>
          <a:prstGeom prst="rect">
            <a:avLst/>
          </a:prstGeom>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a:extLst>
                  <a:ext uri="{FF2B5EF4-FFF2-40B4-BE49-F238E27FC236}">
                    <a16:creationId xmlns:a16="http://schemas.microsoft.com/office/drawing/2014/main" id="{EA4C2F29-2719-90F4-B3D8-0F57828225C4}"/>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a:extLst>
                  <a:ext uri="{FF2B5EF4-FFF2-40B4-BE49-F238E27FC236}">
                    <a16:creationId xmlns:a16="http://schemas.microsoft.com/office/drawing/2014/main" id="{EA4C2F29-2719-90F4-B3D8-0F57828225C4}"/>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35848350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36A26-BDEB-9655-0133-E76267E5EE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4A6ED-7B43-21C3-C819-6F56783AA302}"/>
              </a:ext>
            </a:extLst>
          </p:cNvPr>
          <p:cNvSpPr>
            <a:spLocks noGrp="1"/>
          </p:cNvSpPr>
          <p:nvPr>
            <p:ph type="title"/>
          </p:nvPr>
        </p:nvSpPr>
        <p:spPr/>
        <p:txBody>
          <a:bodyPr>
            <a:normAutofit fontScale="90000"/>
          </a:bodyPr>
          <a:lstStyle/>
          <a:p>
            <a:r>
              <a:rPr lang="en-US" dirty="0"/>
              <a:t>Another System: High Performance Computer</a:t>
            </a:r>
          </a:p>
        </p:txBody>
      </p:sp>
      <p:pic>
        <p:nvPicPr>
          <p:cNvPr id="3078" name="Picture 6" descr="What are High-Performance Computing Clusters and use cases of High-Performance  Computing Clusters? - DevOpsSchool.com">
            <a:extLst>
              <a:ext uri="{FF2B5EF4-FFF2-40B4-BE49-F238E27FC236}">
                <a16:creationId xmlns:a16="http://schemas.microsoft.com/office/drawing/2014/main" id="{303CF8DF-FB1D-3647-7898-3F7AD0EE6E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 t="4959" r="5905" b="6593"/>
          <a:stretch>
            <a:fillRect/>
          </a:stretch>
        </p:blipFill>
        <p:spPr bwMode="auto">
          <a:xfrm>
            <a:off x="1356519" y="1267632"/>
            <a:ext cx="9478962" cy="470510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C7EAE6-28F7-0E75-CA8A-3AB961E404C7}"/>
              </a:ext>
            </a:extLst>
          </p:cNvPr>
          <p:cNvSpPr/>
          <p:nvPr/>
        </p:nvSpPr>
        <p:spPr>
          <a:xfrm>
            <a:off x="1356519" y="1471449"/>
            <a:ext cx="3436881" cy="634180"/>
          </a:xfrm>
          <a:prstGeom prst="rect">
            <a:avLst/>
          </a:prstGeom>
          <a:solidFill>
            <a:srgbClr val="0C0F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22387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703D6-F6A2-3116-B0A7-BED04C25C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7D0664-D596-1573-C4C8-4E95474BF8A0}"/>
              </a:ext>
            </a:extLst>
          </p:cNvPr>
          <p:cNvSpPr>
            <a:spLocks noGrp="1"/>
          </p:cNvSpPr>
          <p:nvPr>
            <p:ph type="title"/>
          </p:nvPr>
        </p:nvSpPr>
        <p:spPr/>
        <p:txBody>
          <a:bodyPr/>
          <a:lstStyle/>
          <a:p>
            <a:r>
              <a:rPr lang="en-US" dirty="0"/>
              <a:t>HPC: Architecture</a:t>
            </a:r>
          </a:p>
        </p:txBody>
      </p:sp>
      <p:sp>
        <p:nvSpPr>
          <p:cNvPr id="5" name="Text Placeholder 4">
            <a:extLst>
              <a:ext uri="{FF2B5EF4-FFF2-40B4-BE49-F238E27FC236}">
                <a16:creationId xmlns:a16="http://schemas.microsoft.com/office/drawing/2014/main" id="{E3087196-92CA-840B-5D2D-6679C55DDE87}"/>
              </a:ext>
            </a:extLst>
          </p:cNvPr>
          <p:cNvSpPr>
            <a:spLocks noGrp="1"/>
          </p:cNvSpPr>
          <p:nvPr>
            <p:ph type="body" idx="1"/>
          </p:nvPr>
        </p:nvSpPr>
        <p:spPr>
          <a:xfrm>
            <a:off x="376000" y="6101939"/>
            <a:ext cx="9043642" cy="4600985"/>
          </a:xfrm>
        </p:spPr>
        <p:txBody>
          <a:bodyPr>
            <a:normAutofit/>
          </a:bodyPr>
          <a:lstStyle/>
          <a:p>
            <a:r>
              <a:rPr lang="en-US" sz="1400" dirty="0"/>
              <a:t>https://</a:t>
            </a:r>
            <a:r>
              <a:rPr lang="en-US" sz="1400" dirty="0" err="1"/>
              <a:t>www.sciencedirect.com</a:t>
            </a:r>
            <a:r>
              <a:rPr lang="en-US" sz="1400" dirty="0"/>
              <a:t>/science/article/</a:t>
            </a:r>
            <a:r>
              <a:rPr lang="en-US" sz="1400" dirty="0" err="1"/>
              <a:t>pii</a:t>
            </a:r>
            <a:r>
              <a:rPr lang="en-US" sz="1400" dirty="0"/>
              <a:t>/S0167739X12000647</a:t>
            </a:r>
          </a:p>
        </p:txBody>
      </p:sp>
      <p:pic>
        <p:nvPicPr>
          <p:cNvPr id="4" name="Picture 3" descr="Diagram of a cloud infrastructure&#10;&#10;AI-generated content may be incorrect.">
            <a:extLst>
              <a:ext uri="{FF2B5EF4-FFF2-40B4-BE49-F238E27FC236}">
                <a16:creationId xmlns:a16="http://schemas.microsoft.com/office/drawing/2014/main" id="{A6D2808C-F6C7-7E8B-2D0C-993CB78F20D2}"/>
              </a:ext>
            </a:extLst>
          </p:cNvPr>
          <p:cNvPicPr>
            <a:picLocks noChangeAspect="1"/>
          </p:cNvPicPr>
          <p:nvPr/>
        </p:nvPicPr>
        <p:blipFill>
          <a:blip r:embed="rId2">
            <a:extLst>
              <a:ext uri="{28A0092B-C50C-407E-A947-70E740481C1C}">
                <a14:useLocalDpi xmlns:a14="http://schemas.microsoft.com/office/drawing/2010/main" val="0"/>
              </a:ext>
            </a:extLst>
          </a:blip>
          <a:srcRect l="5142" r="11559" b="5109"/>
          <a:stretch>
            <a:fillRect/>
          </a:stretch>
        </p:blipFill>
        <p:spPr>
          <a:xfrm>
            <a:off x="4656083" y="474579"/>
            <a:ext cx="6474372" cy="5137914"/>
          </a:xfrm>
          <a:prstGeom prst="rect">
            <a:avLst/>
          </a:prstGeom>
        </p:spPr>
      </p:pic>
    </p:spTree>
    <p:extLst>
      <p:ext uri="{BB962C8B-B14F-4D97-AF65-F5344CB8AC3E}">
        <p14:creationId xmlns:p14="http://schemas.microsoft.com/office/powerpoint/2010/main" val="98571113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F58EE4B-57A9-7930-7A17-197435C03A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534"/>
          <a:stretch>
            <a:fillRect/>
          </a:stretch>
        </p:blipFill>
        <p:spPr bwMode="auto">
          <a:xfrm>
            <a:off x="1214179" y="893917"/>
            <a:ext cx="9763641" cy="5075960"/>
          </a:xfrm>
          <a:prstGeom prst="rect">
            <a:avLst/>
          </a:prstGeom>
          <a:noFill/>
          <a:extLst>
            <a:ext uri="{909E8E84-426E-40DD-AFC4-6F175D3DCCD1}">
              <a14:hiddenFill xmlns:a14="http://schemas.microsoft.com/office/drawing/2010/main">
                <a:solidFill>
                  <a:srgbClr val="FFFFFF"/>
                </a:solidFill>
              </a14:hiddenFill>
            </a:ext>
          </a:extLst>
        </p:spPr>
      </p:pic>
      <p:sp>
        <p:nvSpPr>
          <p:cNvPr id="388" name="We do cool stuff"/>
          <p:cNvSpPr txBox="1">
            <a:spLocks noGrp="1"/>
          </p:cNvSpPr>
          <p:nvPr>
            <p:ph type="title"/>
          </p:nvPr>
        </p:nvSpPr>
        <p:spPr>
          <a:prstGeom prst="rect">
            <a:avLst/>
          </a:prstGeom>
        </p:spPr>
        <p:txBody>
          <a:bodyPr/>
          <a:lstStyle>
            <a:lvl1pPr>
              <a:defRPr>
                <a:solidFill>
                  <a:srgbClr val="7F3B35"/>
                </a:solidFill>
              </a:defRPr>
            </a:lvl1pPr>
          </a:lstStyle>
          <a:p>
            <a:r>
              <a:rPr lang="en-US" dirty="0"/>
              <a:t>You Laptop  </a:t>
            </a:r>
            <a:endParaRPr dirty="0"/>
          </a:p>
        </p:txBody>
      </p:sp>
      <p:sp>
        <p:nvSpPr>
          <p:cNvPr id="390" name="Dianummer"/>
          <p:cNvSpPr txBox="1">
            <a:spLocks noGrp="1"/>
          </p:cNvSpPr>
          <p:nvPr>
            <p:ph type="sldNum" sz="quarter" idx="2"/>
          </p:nvPr>
        </p:nvSpPr>
        <p:spPr>
          <a:xfrm>
            <a:off x="719999" y="6293316"/>
            <a:ext cx="203025"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C2AC9-F337-C806-0138-0C38D6A33672}"/>
            </a:ext>
          </a:extLst>
        </p:cNvPr>
        <p:cNvGrpSpPr/>
        <p:nvPr/>
      </p:nvGrpSpPr>
      <p:grpSpPr>
        <a:xfrm>
          <a:off x="0" y="0"/>
          <a:ext cx="0" cy="0"/>
          <a:chOff x="0" y="0"/>
          <a:chExt cx="0" cy="0"/>
        </a:xfrm>
      </p:grpSpPr>
      <p:sp>
        <p:nvSpPr>
          <p:cNvPr id="388" name="We do cool stuff">
            <a:extLst>
              <a:ext uri="{FF2B5EF4-FFF2-40B4-BE49-F238E27FC236}">
                <a16:creationId xmlns:a16="http://schemas.microsoft.com/office/drawing/2014/main" id="{970B8E51-819A-2FD4-A253-E0A4CB30ADA8}"/>
              </a:ext>
            </a:extLst>
          </p:cNvPr>
          <p:cNvSpPr txBox="1">
            <a:spLocks noGrp="1"/>
          </p:cNvSpPr>
          <p:nvPr>
            <p:ph type="title"/>
          </p:nvPr>
        </p:nvSpPr>
        <p:spPr>
          <a:prstGeom prst="rect">
            <a:avLst/>
          </a:prstGeom>
        </p:spPr>
        <p:txBody>
          <a:bodyPr/>
          <a:lstStyle>
            <a:lvl1pPr>
              <a:defRPr>
                <a:solidFill>
                  <a:srgbClr val="7F3B35"/>
                </a:solidFill>
              </a:defRPr>
            </a:lvl1pPr>
          </a:lstStyle>
          <a:p>
            <a:r>
              <a:rPr lang="en-US" dirty="0"/>
              <a:t>IT Infrastructure</a:t>
            </a:r>
            <a:endParaRPr dirty="0"/>
          </a:p>
        </p:txBody>
      </p:sp>
      <p:sp>
        <p:nvSpPr>
          <p:cNvPr id="390" name="Dianummer">
            <a:extLst>
              <a:ext uri="{FF2B5EF4-FFF2-40B4-BE49-F238E27FC236}">
                <a16:creationId xmlns:a16="http://schemas.microsoft.com/office/drawing/2014/main" id="{92E7807B-C94A-5177-E9CB-FAC5455B1050}"/>
              </a:ext>
            </a:extLst>
          </p:cNvPr>
          <p:cNvSpPr txBox="1">
            <a:spLocks noGrp="1"/>
          </p:cNvSpPr>
          <p:nvPr>
            <p:ph type="sldNum" sz="quarter" idx="2"/>
          </p:nvPr>
        </p:nvSpPr>
        <p:spPr>
          <a:xfrm>
            <a:off x="719999" y="6293316"/>
            <a:ext cx="203025"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pic>
        <p:nvPicPr>
          <p:cNvPr id="4" name="Picture 3">
            <a:extLst>
              <a:ext uri="{FF2B5EF4-FFF2-40B4-BE49-F238E27FC236}">
                <a16:creationId xmlns:a16="http://schemas.microsoft.com/office/drawing/2014/main" id="{C2D1AB31-39FA-E9B7-6019-E5CC0C7B3C56}"/>
              </a:ext>
            </a:extLst>
          </p:cNvPr>
          <p:cNvPicPr>
            <a:picLocks noChangeAspect="1"/>
          </p:cNvPicPr>
          <p:nvPr/>
        </p:nvPicPr>
        <p:blipFill>
          <a:blip r:embed="rId2"/>
          <a:stretch>
            <a:fillRect/>
          </a:stretch>
        </p:blipFill>
        <p:spPr>
          <a:xfrm>
            <a:off x="2755900" y="501650"/>
            <a:ext cx="6680200" cy="5854700"/>
          </a:xfrm>
          <a:prstGeom prst="rect">
            <a:avLst/>
          </a:prstGeom>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a:extLst>
                  <a:ext uri="{FF2B5EF4-FFF2-40B4-BE49-F238E27FC236}">
                    <a16:creationId xmlns:a16="http://schemas.microsoft.com/office/drawing/2014/main" id="{E219382A-8611-1D69-2D68-760FF963BBF8}"/>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a:extLst>
                  <a:ext uri="{FF2B5EF4-FFF2-40B4-BE49-F238E27FC236}">
                    <a16:creationId xmlns:a16="http://schemas.microsoft.com/office/drawing/2014/main" id="{E219382A-8611-1D69-2D68-760FF963BBF8}"/>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61577166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6588B-F8DF-5671-158A-4653DDAB3903}"/>
            </a:ext>
          </a:extLst>
        </p:cNvPr>
        <p:cNvGrpSpPr/>
        <p:nvPr/>
      </p:nvGrpSpPr>
      <p:grpSpPr>
        <a:xfrm>
          <a:off x="0" y="0"/>
          <a:ext cx="0" cy="0"/>
          <a:chOff x="0" y="0"/>
          <a:chExt cx="0" cy="0"/>
        </a:xfrm>
      </p:grpSpPr>
      <p:sp>
        <p:nvSpPr>
          <p:cNvPr id="388" name="We do cool stuff">
            <a:extLst>
              <a:ext uri="{FF2B5EF4-FFF2-40B4-BE49-F238E27FC236}">
                <a16:creationId xmlns:a16="http://schemas.microsoft.com/office/drawing/2014/main" id="{CF49F7FC-7BD2-52A1-E40A-CBBD19402FB6}"/>
              </a:ext>
            </a:extLst>
          </p:cNvPr>
          <p:cNvSpPr txBox="1">
            <a:spLocks noGrp="1"/>
          </p:cNvSpPr>
          <p:nvPr>
            <p:ph type="title"/>
          </p:nvPr>
        </p:nvSpPr>
        <p:spPr>
          <a:prstGeom prst="rect">
            <a:avLst/>
          </a:prstGeom>
        </p:spPr>
        <p:txBody>
          <a:bodyPr/>
          <a:lstStyle>
            <a:lvl1pPr>
              <a:defRPr>
                <a:solidFill>
                  <a:srgbClr val="7F3B35"/>
                </a:solidFill>
              </a:defRPr>
            </a:lvl1pPr>
          </a:lstStyle>
          <a:p>
            <a:r>
              <a:rPr lang="en-US" dirty="0"/>
              <a:t>IT Infrastructure</a:t>
            </a:r>
            <a:endParaRPr dirty="0"/>
          </a:p>
        </p:txBody>
      </p:sp>
      <p:sp>
        <p:nvSpPr>
          <p:cNvPr id="390" name="Dianummer">
            <a:extLst>
              <a:ext uri="{FF2B5EF4-FFF2-40B4-BE49-F238E27FC236}">
                <a16:creationId xmlns:a16="http://schemas.microsoft.com/office/drawing/2014/main" id="{5F6A16FC-CF24-0232-A1D7-B5D2FC21C5E7}"/>
              </a:ext>
            </a:extLst>
          </p:cNvPr>
          <p:cNvSpPr txBox="1">
            <a:spLocks noGrp="1"/>
          </p:cNvSpPr>
          <p:nvPr>
            <p:ph type="sldNum" sz="quarter" idx="2"/>
          </p:nvPr>
        </p:nvSpPr>
        <p:spPr>
          <a:xfrm>
            <a:off x="719999" y="6293316"/>
            <a:ext cx="203025"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a:p>
        </p:txBody>
      </p:sp>
      <p:pic>
        <p:nvPicPr>
          <p:cNvPr id="4" name="Picture 3">
            <a:extLst>
              <a:ext uri="{FF2B5EF4-FFF2-40B4-BE49-F238E27FC236}">
                <a16:creationId xmlns:a16="http://schemas.microsoft.com/office/drawing/2014/main" id="{0CE3372A-0D7B-2797-3E37-816AEE5BE00B}"/>
              </a:ext>
            </a:extLst>
          </p:cNvPr>
          <p:cNvPicPr>
            <a:picLocks noChangeAspect="1"/>
          </p:cNvPicPr>
          <p:nvPr/>
        </p:nvPicPr>
        <p:blipFill>
          <a:blip r:embed="rId2"/>
          <a:stretch>
            <a:fillRect/>
          </a:stretch>
        </p:blipFill>
        <p:spPr>
          <a:xfrm>
            <a:off x="2755900" y="501650"/>
            <a:ext cx="6680200" cy="5854700"/>
          </a:xfrm>
          <a:prstGeom prst="rect">
            <a:avLst/>
          </a:prstGeom>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a:extLst>
                  <a:ext uri="{FF2B5EF4-FFF2-40B4-BE49-F238E27FC236}">
                    <a16:creationId xmlns:a16="http://schemas.microsoft.com/office/drawing/2014/main" id="{81829ACD-6063-E825-38A2-93811739BB7E}"/>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a:extLst>
                  <a:ext uri="{FF2B5EF4-FFF2-40B4-BE49-F238E27FC236}">
                    <a16:creationId xmlns:a16="http://schemas.microsoft.com/office/drawing/2014/main" id="{81829ACD-6063-E825-38A2-93811739BB7E}"/>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0290903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77736-17E4-14E6-B7EA-E8009B3A20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8DD61E-A84F-2A0D-B9CC-387CD390C836}"/>
              </a:ext>
            </a:extLst>
          </p:cNvPr>
          <p:cNvSpPr>
            <a:spLocks noGrp="1"/>
          </p:cNvSpPr>
          <p:nvPr>
            <p:ph type="title"/>
          </p:nvPr>
        </p:nvSpPr>
        <p:spPr/>
        <p:txBody>
          <a:bodyPr/>
          <a:lstStyle/>
          <a:p>
            <a:r>
              <a:rPr lang="en-US" dirty="0"/>
              <a:t>HPC case study: Challenge</a:t>
            </a:r>
          </a:p>
        </p:txBody>
      </p:sp>
      <p:sp>
        <p:nvSpPr>
          <p:cNvPr id="4" name="Text Placeholder 3">
            <a:extLst>
              <a:ext uri="{FF2B5EF4-FFF2-40B4-BE49-F238E27FC236}">
                <a16:creationId xmlns:a16="http://schemas.microsoft.com/office/drawing/2014/main" id="{AB63B889-1A24-D9A8-BA7E-408FDED29015}"/>
              </a:ext>
            </a:extLst>
          </p:cNvPr>
          <p:cNvSpPr>
            <a:spLocks noGrp="1"/>
          </p:cNvSpPr>
          <p:nvPr>
            <p:ph type="body" idx="1"/>
          </p:nvPr>
        </p:nvSpPr>
        <p:spPr>
          <a:xfrm>
            <a:off x="1339973" y="4288221"/>
            <a:ext cx="9043642" cy="1643006"/>
          </a:xfrm>
        </p:spPr>
        <p:txBody>
          <a:bodyPr/>
          <a:lstStyle/>
          <a:p>
            <a:r>
              <a:rPr lang="en-US" dirty="0"/>
              <a:t>Main challenge: The HPC workload changes and it’s directly connected to the business</a:t>
            </a:r>
          </a:p>
        </p:txBody>
      </p:sp>
      <p:pic>
        <p:nvPicPr>
          <p:cNvPr id="6" name="Content Placeholder 5">
            <a:extLst>
              <a:ext uri="{FF2B5EF4-FFF2-40B4-BE49-F238E27FC236}">
                <a16:creationId xmlns:a16="http://schemas.microsoft.com/office/drawing/2014/main" id="{B02DA6C2-E969-C4AA-B7CC-F4C87A00E772}"/>
              </a:ext>
            </a:extLst>
          </p:cNvPr>
          <p:cNvPicPr>
            <a:picLocks noChangeAspect="1"/>
          </p:cNvPicPr>
          <p:nvPr/>
        </p:nvPicPr>
        <p:blipFill>
          <a:blip r:embed="rId2"/>
          <a:stretch>
            <a:fillRect/>
          </a:stretch>
        </p:blipFill>
        <p:spPr>
          <a:xfrm>
            <a:off x="719999" y="1330242"/>
            <a:ext cx="10283590" cy="259325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241332138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FD79-CD4C-EBDF-F4CF-758648E14C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8C29D0-D85D-8D78-0714-04E1B6B673E1}"/>
              </a:ext>
            </a:extLst>
          </p:cNvPr>
          <p:cNvSpPr>
            <a:spLocks noGrp="1"/>
          </p:cNvSpPr>
          <p:nvPr>
            <p:ph type="title"/>
          </p:nvPr>
        </p:nvSpPr>
        <p:spPr/>
        <p:txBody>
          <a:bodyPr>
            <a:normAutofit fontScale="90000"/>
          </a:bodyPr>
          <a:lstStyle/>
          <a:p>
            <a:r>
              <a:rPr lang="en-US" dirty="0"/>
              <a:t>The business evolves but not the infrastructure</a:t>
            </a:r>
          </a:p>
        </p:txBody>
      </p:sp>
      <p:graphicFrame>
        <p:nvGraphicFramePr>
          <p:cNvPr id="3" name="Diagram 2">
            <a:extLst>
              <a:ext uri="{FF2B5EF4-FFF2-40B4-BE49-F238E27FC236}">
                <a16:creationId xmlns:a16="http://schemas.microsoft.com/office/drawing/2014/main" id="{92FE4050-56E5-C579-B4C7-11C3857A931B}"/>
              </a:ext>
            </a:extLst>
          </p:cNvPr>
          <p:cNvGraphicFramePr/>
          <p:nvPr>
            <p:extLst>
              <p:ext uri="{D42A27DB-BD31-4B8C-83A1-F6EECF244321}">
                <p14:modId xmlns:p14="http://schemas.microsoft.com/office/powerpoint/2010/main" val="630194216"/>
              </p:ext>
            </p:extLst>
          </p:nvPr>
        </p:nvGraphicFramePr>
        <p:xfrm>
          <a:off x="972110" y="2432668"/>
          <a:ext cx="9737931" cy="1723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730818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B1C3A-BF7E-2B3E-4FE2-22D9D1D5C2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C1E173-1691-4296-8EC9-4263A1C05F72}"/>
              </a:ext>
            </a:extLst>
          </p:cNvPr>
          <p:cNvSpPr>
            <a:spLocks noGrp="1"/>
          </p:cNvSpPr>
          <p:nvPr>
            <p:ph type="title"/>
          </p:nvPr>
        </p:nvSpPr>
        <p:spPr/>
        <p:txBody>
          <a:bodyPr>
            <a:normAutofit fontScale="90000"/>
          </a:bodyPr>
          <a:lstStyle/>
          <a:p>
            <a:r>
              <a:rPr lang="en-US" dirty="0"/>
              <a:t>Big data and AI Era: Can we make it adaptive?</a:t>
            </a:r>
          </a:p>
        </p:txBody>
      </p:sp>
      <p:sp>
        <p:nvSpPr>
          <p:cNvPr id="4" name="Text Placeholder 3">
            <a:extLst>
              <a:ext uri="{FF2B5EF4-FFF2-40B4-BE49-F238E27FC236}">
                <a16:creationId xmlns:a16="http://schemas.microsoft.com/office/drawing/2014/main" id="{0A0790C0-D0DA-1897-221A-079118794633}"/>
              </a:ext>
            </a:extLst>
          </p:cNvPr>
          <p:cNvSpPr>
            <a:spLocks noGrp="1"/>
          </p:cNvSpPr>
          <p:nvPr>
            <p:ph type="body" idx="1"/>
          </p:nvPr>
        </p:nvSpPr>
        <p:spPr/>
        <p:txBody>
          <a:bodyPr/>
          <a:lstStyle/>
          <a:p>
            <a:endParaRPr lang="en-US"/>
          </a:p>
        </p:txBody>
      </p:sp>
      <p:pic>
        <p:nvPicPr>
          <p:cNvPr id="6146" name="Picture 2" descr="Self Adaptive Infrastructure, enhanced by Artificial Intelligence(AI).">
            <a:extLst>
              <a:ext uri="{FF2B5EF4-FFF2-40B4-BE49-F238E27FC236}">
                <a16:creationId xmlns:a16="http://schemas.microsoft.com/office/drawing/2014/main" id="{24771814-49C8-0453-2213-1F55BA3D1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2795" y="1267632"/>
            <a:ext cx="5969054" cy="4845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53755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98419-8723-EEAD-0CAD-F3C5D2189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EDCD0-6536-1961-9478-2DDF4E86DFD3}"/>
              </a:ext>
            </a:extLst>
          </p:cNvPr>
          <p:cNvSpPr>
            <a:spLocks noGrp="1"/>
          </p:cNvSpPr>
          <p:nvPr>
            <p:ph type="title"/>
          </p:nvPr>
        </p:nvSpPr>
        <p:spPr/>
        <p:txBody>
          <a:bodyPr/>
          <a:lstStyle/>
          <a:p>
            <a:r>
              <a:rPr lang="en-US" dirty="0"/>
              <a:t>If we can orchestrate the intent?</a:t>
            </a:r>
          </a:p>
        </p:txBody>
      </p:sp>
      <p:sp>
        <p:nvSpPr>
          <p:cNvPr id="5" name="Text Placeholder 4">
            <a:extLst>
              <a:ext uri="{FF2B5EF4-FFF2-40B4-BE49-F238E27FC236}">
                <a16:creationId xmlns:a16="http://schemas.microsoft.com/office/drawing/2014/main" id="{24FBAB53-6393-4B8C-0562-DB68F21F9357}"/>
              </a:ext>
            </a:extLst>
          </p:cNvPr>
          <p:cNvSpPr>
            <a:spLocks noGrp="1"/>
          </p:cNvSpPr>
          <p:nvPr>
            <p:ph type="body" idx="1"/>
          </p:nvPr>
        </p:nvSpPr>
        <p:spPr/>
        <p:txBody>
          <a:bodyPr/>
          <a:lstStyle/>
          <a:p>
            <a:endParaRPr lang="en-US" dirty="0"/>
          </a:p>
        </p:txBody>
      </p:sp>
      <p:pic>
        <p:nvPicPr>
          <p:cNvPr id="13314" name="Picture 2" descr="Intent Driven Management">
            <a:extLst>
              <a:ext uri="{FF2B5EF4-FFF2-40B4-BE49-F238E27FC236}">
                <a16:creationId xmlns:a16="http://schemas.microsoft.com/office/drawing/2014/main" id="{3A5481BC-2770-A1DC-A70B-825F66EB31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59" t="6008" r="2267" b="8506"/>
          <a:stretch>
            <a:fillRect/>
          </a:stretch>
        </p:blipFill>
        <p:spPr bwMode="auto">
          <a:xfrm>
            <a:off x="635917" y="1168714"/>
            <a:ext cx="8003587" cy="5339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40177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0DF2E-CB9C-69B5-55F8-E54FB401F1FC}"/>
            </a:ext>
          </a:extLst>
        </p:cNvPr>
        <p:cNvGrpSpPr/>
        <p:nvPr/>
      </p:nvGrpSpPr>
      <p:grpSpPr>
        <a:xfrm>
          <a:off x="0" y="0"/>
          <a:ext cx="0" cy="0"/>
          <a:chOff x="0" y="0"/>
          <a:chExt cx="0" cy="0"/>
        </a:xfrm>
      </p:grpSpPr>
      <p:sp>
        <p:nvSpPr>
          <p:cNvPr id="407" name="Titel 1">
            <a:extLst>
              <a:ext uri="{FF2B5EF4-FFF2-40B4-BE49-F238E27FC236}">
                <a16:creationId xmlns:a16="http://schemas.microsoft.com/office/drawing/2014/main" id="{52ACBE84-D6B9-07B3-EF8F-9A2732B3F9CE}"/>
              </a:ext>
            </a:extLst>
          </p:cNvPr>
          <p:cNvSpPr txBox="1">
            <a:spLocks noGrp="1"/>
          </p:cNvSpPr>
          <p:nvPr>
            <p:ph type="body" sz="quarter" idx="22"/>
          </p:nvPr>
        </p:nvSpPr>
        <p:spPr>
          <a:prstGeom prst="rect">
            <a:avLst/>
          </a:prstGeom>
        </p:spPr>
        <p:txBody>
          <a:bodyPr/>
          <a:lstStyle/>
          <a:p>
            <a:r>
              <a:t>Cutting edge data science research in three locations</a:t>
            </a:r>
          </a:p>
        </p:txBody>
      </p:sp>
      <p:pic>
        <p:nvPicPr>
          <p:cNvPr id="408" name="Afbeelding 7" descr="Afbeelding 7">
            <a:extLst>
              <a:ext uri="{FF2B5EF4-FFF2-40B4-BE49-F238E27FC236}">
                <a16:creationId xmlns:a16="http://schemas.microsoft.com/office/drawing/2014/main" id="{63B3E626-6988-0761-D98E-D449CF924612}"/>
              </a:ext>
            </a:extLst>
          </p:cNvPr>
          <p:cNvPicPr>
            <a:picLocks noChangeAspect="1"/>
          </p:cNvPicPr>
          <p:nvPr/>
        </p:nvPicPr>
        <p:blipFill>
          <a:blip r:embed="rId2"/>
          <a:stretch>
            <a:fillRect/>
          </a:stretch>
        </p:blipFill>
        <p:spPr>
          <a:xfrm>
            <a:off x="10157142" y="5995546"/>
            <a:ext cx="1766770" cy="656823"/>
          </a:xfrm>
          <a:prstGeom prst="rect">
            <a:avLst/>
          </a:prstGeom>
          <a:ln w="12700">
            <a:miter lim="400000"/>
          </a:ln>
        </p:spPr>
      </p:pic>
      <p:pic>
        <p:nvPicPr>
          <p:cNvPr id="5" name="Picture Placeholder 18" descr="A long hallway with many servers&#10;&#10;AI-generated content may be incorrect.">
            <a:extLst>
              <a:ext uri="{FF2B5EF4-FFF2-40B4-BE49-F238E27FC236}">
                <a16:creationId xmlns:a16="http://schemas.microsoft.com/office/drawing/2014/main" id="{95158A3E-CCA7-5535-127A-279E50AA08E5}"/>
              </a:ext>
            </a:extLst>
          </p:cNvPr>
          <p:cNvPicPr>
            <a:picLocks noChangeAspect="1"/>
          </p:cNvPicPr>
          <p:nvPr/>
        </p:nvPicPr>
        <p:blipFill>
          <a:blip r:embed="rId3"/>
          <a:srcRect t="7962" b="7962"/>
          <a:stretch>
            <a:fillRect/>
          </a:stretch>
        </p:blipFill>
        <p:spPr>
          <a:xfrm>
            <a:off x="-557048" y="0"/>
            <a:ext cx="12884772" cy="5874465"/>
          </a:xfrm>
          <a:custGeom>
            <a:avLst/>
            <a:gdLst>
              <a:gd name="connsiteX0" fmla="*/ 0 w 12192000"/>
              <a:gd name="connsiteY0" fmla="*/ 0 h 5768975"/>
              <a:gd name="connsiteX1" fmla="*/ 12192000 w 12192000"/>
              <a:gd name="connsiteY1" fmla="*/ 0 h 5768975"/>
              <a:gd name="connsiteX2" fmla="*/ 12192000 w 12192000"/>
              <a:gd name="connsiteY2" fmla="*/ 5768975 h 5768975"/>
              <a:gd name="connsiteX3" fmla="*/ 0 w 12192000"/>
              <a:gd name="connsiteY3" fmla="*/ 5768975 h 5768975"/>
              <a:gd name="connsiteX4" fmla="*/ 0 w 12192000"/>
              <a:gd name="connsiteY4" fmla="*/ 0 h 5768975"/>
              <a:gd name="connsiteX0" fmla="*/ 0 w 12192000"/>
              <a:gd name="connsiteY0" fmla="*/ 0 h 5768975"/>
              <a:gd name="connsiteX1" fmla="*/ 12192000 w 12192000"/>
              <a:gd name="connsiteY1" fmla="*/ 0 h 5768975"/>
              <a:gd name="connsiteX2" fmla="*/ 12192000 w 12192000"/>
              <a:gd name="connsiteY2" fmla="*/ 5768975 h 5768975"/>
              <a:gd name="connsiteX3" fmla="*/ 7005817 w 12192000"/>
              <a:gd name="connsiteY3" fmla="*/ 5768283 h 5768975"/>
              <a:gd name="connsiteX4" fmla="*/ 0 w 12192000"/>
              <a:gd name="connsiteY4" fmla="*/ 5768975 h 5768975"/>
              <a:gd name="connsiteX5" fmla="*/ 0 w 12192000"/>
              <a:gd name="connsiteY5" fmla="*/ 0 h 5768975"/>
              <a:gd name="connsiteX0" fmla="*/ 0 w 12192000"/>
              <a:gd name="connsiteY0" fmla="*/ 0 h 5768975"/>
              <a:gd name="connsiteX1" fmla="*/ 12192000 w 12192000"/>
              <a:gd name="connsiteY1" fmla="*/ 0 h 5768975"/>
              <a:gd name="connsiteX2" fmla="*/ 12192000 w 12192000"/>
              <a:gd name="connsiteY2" fmla="*/ 5768975 h 5768975"/>
              <a:gd name="connsiteX3" fmla="*/ 7005817 w 12192000"/>
              <a:gd name="connsiteY3" fmla="*/ 5768283 h 5768975"/>
              <a:gd name="connsiteX4" fmla="*/ 0 w 12192000"/>
              <a:gd name="connsiteY4" fmla="*/ 5768975 h 5768975"/>
              <a:gd name="connsiteX5" fmla="*/ 0 w 12192000"/>
              <a:gd name="connsiteY5" fmla="*/ 0 h 5768975"/>
              <a:gd name="connsiteX0" fmla="*/ 0 w 12192000"/>
              <a:gd name="connsiteY0" fmla="*/ 0 h 5768975"/>
              <a:gd name="connsiteX1" fmla="*/ 12192000 w 12192000"/>
              <a:gd name="connsiteY1" fmla="*/ 0 h 5768975"/>
              <a:gd name="connsiteX2" fmla="*/ 12192000 w 12192000"/>
              <a:gd name="connsiteY2" fmla="*/ 5768975 h 5768975"/>
              <a:gd name="connsiteX3" fmla="*/ 7005817 w 12192000"/>
              <a:gd name="connsiteY3" fmla="*/ 5768283 h 5768975"/>
              <a:gd name="connsiteX4" fmla="*/ 0 w 12192000"/>
              <a:gd name="connsiteY4" fmla="*/ 5768975 h 5768975"/>
              <a:gd name="connsiteX5" fmla="*/ 0 w 12192000"/>
              <a:gd name="connsiteY5" fmla="*/ 0 h 5768975"/>
              <a:gd name="connsiteX0" fmla="*/ 0 w 12192000"/>
              <a:gd name="connsiteY0" fmla="*/ 0 h 5768975"/>
              <a:gd name="connsiteX1" fmla="*/ 12192000 w 12192000"/>
              <a:gd name="connsiteY1" fmla="*/ 0 h 5768975"/>
              <a:gd name="connsiteX2" fmla="*/ 12192000 w 12192000"/>
              <a:gd name="connsiteY2" fmla="*/ 5768975 h 5768975"/>
              <a:gd name="connsiteX3" fmla="*/ 7005817 w 12192000"/>
              <a:gd name="connsiteY3" fmla="*/ 5768283 h 5768975"/>
              <a:gd name="connsiteX4" fmla="*/ 0 w 12192000"/>
              <a:gd name="connsiteY4" fmla="*/ 5768975 h 5768975"/>
              <a:gd name="connsiteX5" fmla="*/ 0 w 12192000"/>
              <a:gd name="connsiteY5" fmla="*/ 0 h 5768975"/>
              <a:gd name="connsiteX0" fmla="*/ 0 w 12192000"/>
              <a:gd name="connsiteY0" fmla="*/ 0 h 5768975"/>
              <a:gd name="connsiteX1" fmla="*/ 12192000 w 12192000"/>
              <a:gd name="connsiteY1" fmla="*/ 0 h 5768975"/>
              <a:gd name="connsiteX2" fmla="*/ 12192000 w 12192000"/>
              <a:gd name="connsiteY2" fmla="*/ 5768975 h 5768975"/>
              <a:gd name="connsiteX3" fmla="*/ 7005817 w 12192000"/>
              <a:gd name="connsiteY3" fmla="*/ 5768283 h 5768975"/>
              <a:gd name="connsiteX4" fmla="*/ 6985191 w 12192000"/>
              <a:gd name="connsiteY4" fmla="*/ 4094866 h 5768975"/>
              <a:gd name="connsiteX5" fmla="*/ 0 w 12192000"/>
              <a:gd name="connsiteY5" fmla="*/ 0 h 5768975"/>
              <a:gd name="connsiteX0" fmla="*/ 0 w 12192000"/>
              <a:gd name="connsiteY0" fmla="*/ 0 h 5768975"/>
              <a:gd name="connsiteX1" fmla="*/ 12192000 w 12192000"/>
              <a:gd name="connsiteY1" fmla="*/ 0 h 5768975"/>
              <a:gd name="connsiteX2" fmla="*/ 12192000 w 12192000"/>
              <a:gd name="connsiteY2" fmla="*/ 5768975 h 5768975"/>
              <a:gd name="connsiteX3" fmla="*/ 6980417 w 12192000"/>
              <a:gd name="connsiteY3" fmla="*/ 5768283 h 5768975"/>
              <a:gd name="connsiteX4" fmla="*/ 6985191 w 12192000"/>
              <a:gd name="connsiteY4" fmla="*/ 4094866 h 5768975"/>
              <a:gd name="connsiteX5" fmla="*/ 0 w 12192000"/>
              <a:gd name="connsiteY5" fmla="*/ 0 h 5768975"/>
              <a:gd name="connsiteX0" fmla="*/ 0 w 12192000"/>
              <a:gd name="connsiteY0" fmla="*/ 0 h 5771458"/>
              <a:gd name="connsiteX1" fmla="*/ 12192000 w 12192000"/>
              <a:gd name="connsiteY1" fmla="*/ 0 h 5771458"/>
              <a:gd name="connsiteX2" fmla="*/ 12192000 w 12192000"/>
              <a:gd name="connsiteY2" fmla="*/ 5768975 h 5771458"/>
              <a:gd name="connsiteX3" fmla="*/ 6980417 w 12192000"/>
              <a:gd name="connsiteY3" fmla="*/ 5771458 h 5771458"/>
              <a:gd name="connsiteX4" fmla="*/ 6985191 w 12192000"/>
              <a:gd name="connsiteY4" fmla="*/ 4094866 h 5771458"/>
              <a:gd name="connsiteX5" fmla="*/ 0 w 12192000"/>
              <a:gd name="connsiteY5" fmla="*/ 0 h 5771458"/>
              <a:gd name="connsiteX0" fmla="*/ 0 w 12192000"/>
              <a:gd name="connsiteY0" fmla="*/ 0 h 5771458"/>
              <a:gd name="connsiteX1" fmla="*/ 12192000 w 12192000"/>
              <a:gd name="connsiteY1" fmla="*/ 0 h 5771458"/>
              <a:gd name="connsiteX2" fmla="*/ 12192000 w 12192000"/>
              <a:gd name="connsiteY2" fmla="*/ 5768975 h 5771458"/>
              <a:gd name="connsiteX3" fmla="*/ 6980417 w 12192000"/>
              <a:gd name="connsiteY3" fmla="*/ 5771458 h 5771458"/>
              <a:gd name="connsiteX4" fmla="*/ 6985191 w 12192000"/>
              <a:gd name="connsiteY4" fmla="*/ 4094866 h 5771458"/>
              <a:gd name="connsiteX5" fmla="*/ 3098800 w 12192000"/>
              <a:gd name="connsiteY5" fmla="*/ 1816099 h 5771458"/>
              <a:gd name="connsiteX6" fmla="*/ 0 w 12192000"/>
              <a:gd name="connsiteY6" fmla="*/ 0 h 5771458"/>
              <a:gd name="connsiteX0" fmla="*/ 6350 w 12198350"/>
              <a:gd name="connsiteY0" fmla="*/ 0 h 5771458"/>
              <a:gd name="connsiteX1" fmla="*/ 12198350 w 12198350"/>
              <a:gd name="connsiteY1" fmla="*/ 0 h 5771458"/>
              <a:gd name="connsiteX2" fmla="*/ 12198350 w 12198350"/>
              <a:gd name="connsiteY2" fmla="*/ 5768975 h 5771458"/>
              <a:gd name="connsiteX3" fmla="*/ 6986767 w 12198350"/>
              <a:gd name="connsiteY3" fmla="*/ 5771458 h 5771458"/>
              <a:gd name="connsiteX4" fmla="*/ 6991541 w 12198350"/>
              <a:gd name="connsiteY4" fmla="*/ 4094866 h 5771458"/>
              <a:gd name="connsiteX5" fmla="*/ 0 w 12198350"/>
              <a:gd name="connsiteY5" fmla="*/ 4089399 h 5771458"/>
              <a:gd name="connsiteX6" fmla="*/ 6350 w 12198350"/>
              <a:gd name="connsiteY6" fmla="*/ 0 h 5771458"/>
              <a:gd name="connsiteX0" fmla="*/ 6350 w 12198350"/>
              <a:gd name="connsiteY0" fmla="*/ 0 h 5771458"/>
              <a:gd name="connsiteX1" fmla="*/ 12198350 w 12198350"/>
              <a:gd name="connsiteY1" fmla="*/ 0 h 5771458"/>
              <a:gd name="connsiteX2" fmla="*/ 12198350 w 12198350"/>
              <a:gd name="connsiteY2" fmla="*/ 5768975 h 5771458"/>
              <a:gd name="connsiteX3" fmla="*/ 6986767 w 12198350"/>
              <a:gd name="connsiteY3" fmla="*/ 5771458 h 5771458"/>
              <a:gd name="connsiteX4" fmla="*/ 6991541 w 12198350"/>
              <a:gd name="connsiteY4" fmla="*/ 4094866 h 5771458"/>
              <a:gd name="connsiteX5" fmla="*/ 0 w 12198350"/>
              <a:gd name="connsiteY5" fmla="*/ 4089399 h 5771458"/>
              <a:gd name="connsiteX6" fmla="*/ 6350 w 12198350"/>
              <a:gd name="connsiteY6" fmla="*/ 0 h 5771458"/>
              <a:gd name="connsiteX0" fmla="*/ 6350 w 12198350"/>
              <a:gd name="connsiteY0" fmla="*/ 0 h 5771458"/>
              <a:gd name="connsiteX1" fmla="*/ 12198350 w 12198350"/>
              <a:gd name="connsiteY1" fmla="*/ 0 h 5771458"/>
              <a:gd name="connsiteX2" fmla="*/ 12198350 w 12198350"/>
              <a:gd name="connsiteY2" fmla="*/ 5768975 h 5771458"/>
              <a:gd name="connsiteX3" fmla="*/ 6986767 w 12198350"/>
              <a:gd name="connsiteY3" fmla="*/ 5771458 h 5771458"/>
              <a:gd name="connsiteX4" fmla="*/ 7016941 w 12198350"/>
              <a:gd name="connsiteY4" fmla="*/ 4091691 h 5771458"/>
              <a:gd name="connsiteX5" fmla="*/ 0 w 12198350"/>
              <a:gd name="connsiteY5" fmla="*/ 4089399 h 5771458"/>
              <a:gd name="connsiteX6" fmla="*/ 6350 w 12198350"/>
              <a:gd name="connsiteY6" fmla="*/ 0 h 5771458"/>
              <a:gd name="connsiteX0" fmla="*/ 6350 w 12198350"/>
              <a:gd name="connsiteY0" fmla="*/ 0 h 5768975"/>
              <a:gd name="connsiteX1" fmla="*/ 12198350 w 12198350"/>
              <a:gd name="connsiteY1" fmla="*/ 0 h 5768975"/>
              <a:gd name="connsiteX2" fmla="*/ 12198350 w 12198350"/>
              <a:gd name="connsiteY2" fmla="*/ 5768975 h 5768975"/>
              <a:gd name="connsiteX3" fmla="*/ 7018517 w 12198350"/>
              <a:gd name="connsiteY3" fmla="*/ 5761933 h 5768975"/>
              <a:gd name="connsiteX4" fmla="*/ 7016941 w 12198350"/>
              <a:gd name="connsiteY4" fmla="*/ 4091691 h 5768975"/>
              <a:gd name="connsiteX5" fmla="*/ 0 w 12198350"/>
              <a:gd name="connsiteY5" fmla="*/ 4089399 h 5768975"/>
              <a:gd name="connsiteX6" fmla="*/ 6350 w 12198350"/>
              <a:gd name="connsiteY6" fmla="*/ 0 h 576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8350" h="5768975">
                <a:moveTo>
                  <a:pt x="6350" y="0"/>
                </a:moveTo>
                <a:lnTo>
                  <a:pt x="12198350" y="0"/>
                </a:lnTo>
                <a:lnTo>
                  <a:pt x="12198350" y="5768975"/>
                </a:lnTo>
                <a:lnTo>
                  <a:pt x="7018517" y="5761933"/>
                </a:lnTo>
                <a:cubicBezTo>
                  <a:pt x="7020108" y="5204127"/>
                  <a:pt x="7014554" y="4929987"/>
                  <a:pt x="7016941" y="4091691"/>
                </a:cubicBezTo>
                <a:lnTo>
                  <a:pt x="0" y="4089399"/>
                </a:lnTo>
                <a:cubicBezTo>
                  <a:pt x="2117" y="2726266"/>
                  <a:pt x="4233" y="1363133"/>
                  <a:pt x="6350" y="0"/>
                </a:cubicBezTo>
                <a:close/>
              </a:path>
            </a:pathLst>
          </a:custGeom>
        </p:spPr>
      </p:pic>
      <p:pic>
        <p:nvPicPr>
          <p:cNvPr id="6" name="Picture 5" descr="A blue and green gradient&#10;&#10;AI-generated content may be incorrect.">
            <a:extLst>
              <a:ext uri="{FF2B5EF4-FFF2-40B4-BE49-F238E27FC236}">
                <a16:creationId xmlns:a16="http://schemas.microsoft.com/office/drawing/2014/main" id="{55B91E0E-51C0-02D6-CE96-3531805D8B3B}"/>
              </a:ext>
            </a:extLst>
          </p:cNvPr>
          <p:cNvPicPr>
            <a:picLocks noChangeAspect="1"/>
          </p:cNvPicPr>
          <p:nvPr/>
        </p:nvPicPr>
        <p:blipFill>
          <a:blip r:embed="rId4"/>
          <a:stretch>
            <a:fillRect/>
          </a:stretch>
        </p:blipFill>
        <p:spPr>
          <a:xfrm>
            <a:off x="0" y="3805678"/>
            <a:ext cx="6868815" cy="1634698"/>
          </a:xfrm>
          <a:prstGeom prst="rect">
            <a:avLst/>
          </a:prstGeom>
          <a:ln>
            <a:noFill/>
          </a:ln>
        </p:spPr>
      </p:pic>
      <p:sp>
        <p:nvSpPr>
          <p:cNvPr id="406" name="Rechthoek 8">
            <a:extLst>
              <a:ext uri="{FF2B5EF4-FFF2-40B4-BE49-F238E27FC236}">
                <a16:creationId xmlns:a16="http://schemas.microsoft.com/office/drawing/2014/main" id="{50A17D5A-9209-4C53-F8DC-D8C4CD497C03}"/>
              </a:ext>
            </a:extLst>
          </p:cNvPr>
          <p:cNvSpPr/>
          <p:nvPr/>
        </p:nvSpPr>
        <p:spPr>
          <a:xfrm>
            <a:off x="0" y="4451427"/>
            <a:ext cx="6868815" cy="2021880"/>
          </a:xfrm>
          <a:prstGeom prst="rect">
            <a:avLst/>
          </a:prstGeom>
          <a:gradFill>
            <a:gsLst>
              <a:gs pos="0">
                <a:srgbClr val="91CAB7"/>
              </a:gs>
              <a:gs pos="100000">
                <a:srgbClr val="2E5E77"/>
              </a:gs>
            </a:gsLst>
            <a:lin ang="10800000"/>
          </a:gradFill>
          <a:ln w="12700">
            <a:miter lim="400000"/>
          </a:ln>
        </p:spPr>
        <p:txBody>
          <a:bodyPr lIns="45719" rIns="45719" anchor="ctr"/>
          <a:lstStyle/>
          <a:p>
            <a:pPr algn="ctr">
              <a:lnSpc>
                <a:spcPct val="110000"/>
              </a:lnSpc>
              <a:defRPr sz="2400"/>
            </a:pPr>
            <a:endParaRPr dirty="0"/>
          </a:p>
        </p:txBody>
      </p:sp>
      <p:sp>
        <p:nvSpPr>
          <p:cNvPr id="8" name="TextBox 7">
            <a:extLst>
              <a:ext uri="{FF2B5EF4-FFF2-40B4-BE49-F238E27FC236}">
                <a16:creationId xmlns:a16="http://schemas.microsoft.com/office/drawing/2014/main" id="{9E78BB35-F212-7E25-B5C4-6CA705C9E82B}"/>
              </a:ext>
            </a:extLst>
          </p:cNvPr>
          <p:cNvSpPr txBox="1"/>
          <p:nvPr/>
        </p:nvSpPr>
        <p:spPr>
          <a:xfrm>
            <a:off x="-1" y="3956231"/>
            <a:ext cx="6868815"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3600" dirty="0"/>
              <a:t>Enhancing Infrastructure Maintenance and Evolution through Graph-Based Visualization and Analysis</a:t>
            </a:r>
            <a:endParaRPr lang="en-US" sz="3600" dirty="0"/>
          </a:p>
        </p:txBody>
      </p:sp>
    </p:spTree>
    <p:extLst>
      <p:ext uri="{BB962C8B-B14F-4D97-AF65-F5344CB8AC3E}">
        <p14:creationId xmlns:p14="http://schemas.microsoft.com/office/powerpoint/2010/main" val="108612701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070D3-E0A6-585D-421E-82ED36E409F2}"/>
              </a:ext>
            </a:extLst>
          </p:cNvPr>
          <p:cNvSpPr>
            <a:spLocks noGrp="1"/>
          </p:cNvSpPr>
          <p:nvPr>
            <p:ph type="title"/>
          </p:nvPr>
        </p:nvSpPr>
        <p:spPr/>
        <p:txBody>
          <a:bodyPr/>
          <a:lstStyle/>
          <a:p>
            <a:r>
              <a:rPr lang="en-GB" dirty="0"/>
              <a:t>Proposal</a:t>
            </a:r>
            <a:endParaRPr lang="en-US" dirty="0"/>
          </a:p>
        </p:txBody>
      </p:sp>
      <p:sp>
        <p:nvSpPr>
          <p:cNvPr id="4" name="Content Placeholder 5">
            <a:extLst>
              <a:ext uri="{FF2B5EF4-FFF2-40B4-BE49-F238E27FC236}">
                <a16:creationId xmlns:a16="http://schemas.microsoft.com/office/drawing/2014/main" id="{49D24736-8880-4386-FB47-0A46E6229342}"/>
              </a:ext>
            </a:extLst>
          </p:cNvPr>
          <p:cNvSpPr txBox="1">
            <a:spLocks/>
          </p:cNvSpPr>
          <p:nvPr/>
        </p:nvSpPr>
        <p:spPr>
          <a:xfrm>
            <a:off x="731838" y="1384609"/>
            <a:ext cx="5904936" cy="4384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eaLnBrk="1" latinLnBrk="0" hangingPunct="1">
              <a:lnSpc>
                <a:spcPct val="110000"/>
              </a:lnSpc>
              <a:spcBef>
                <a:spcPts val="0"/>
              </a:spcBef>
              <a:spcAft>
                <a:spcPts val="0"/>
              </a:spcAft>
              <a:buClrTx/>
              <a:buSzTx/>
              <a:buFontTx/>
              <a:buNone/>
              <a:tabLst/>
              <a:defRPr sz="2400" b="0" i="0" u="none" strike="noStrike" cap="none" spc="0" baseline="0">
                <a:solidFill>
                  <a:srgbClr val="2D5E77"/>
                </a:solidFill>
                <a:uFillTx/>
                <a:latin typeface="Arial"/>
                <a:ea typeface="Arial"/>
                <a:cs typeface="Arial"/>
                <a:sym typeface="Arial"/>
              </a:defRPr>
            </a:lvl1pPr>
            <a:lvl2pPr marL="0" marR="0" indent="228600" algn="l" defTabSz="914400" rtl="0" eaLnBrk="1" latinLnBrk="0" hangingPunct="1">
              <a:lnSpc>
                <a:spcPct val="110000"/>
              </a:lnSpc>
              <a:spcBef>
                <a:spcPts val="0"/>
              </a:spcBef>
              <a:spcAft>
                <a:spcPts val="0"/>
              </a:spcAft>
              <a:buClrTx/>
              <a:buSzTx/>
              <a:buFontTx/>
              <a:buNone/>
              <a:tabLst/>
              <a:defRPr sz="2400" b="0" i="0" u="none" strike="noStrike" cap="none" spc="0" baseline="0">
                <a:solidFill>
                  <a:srgbClr val="2D5E77"/>
                </a:solidFill>
                <a:uFillTx/>
                <a:latin typeface="Arial"/>
                <a:ea typeface="Arial"/>
                <a:cs typeface="Arial"/>
                <a:sym typeface="Arial"/>
              </a:defRPr>
            </a:lvl2pPr>
            <a:lvl3pPr marL="0" marR="0" indent="457200" algn="l" defTabSz="914400" rtl="0" eaLnBrk="1" latinLnBrk="0" hangingPunct="1">
              <a:lnSpc>
                <a:spcPct val="110000"/>
              </a:lnSpc>
              <a:spcBef>
                <a:spcPts val="0"/>
              </a:spcBef>
              <a:spcAft>
                <a:spcPts val="0"/>
              </a:spcAft>
              <a:buClrTx/>
              <a:buSzTx/>
              <a:buFontTx/>
              <a:buNone/>
              <a:tabLst/>
              <a:defRPr sz="2400" b="0" i="0" u="none" strike="noStrike" cap="none" spc="0" baseline="0">
                <a:solidFill>
                  <a:srgbClr val="2D5E77"/>
                </a:solidFill>
                <a:uFillTx/>
                <a:latin typeface="Arial"/>
                <a:ea typeface="Arial"/>
                <a:cs typeface="Arial"/>
                <a:sym typeface="Arial"/>
              </a:defRPr>
            </a:lvl3pPr>
            <a:lvl4pPr marL="0" marR="0" indent="685800" algn="l" defTabSz="914400" rtl="0" eaLnBrk="1" latinLnBrk="0" hangingPunct="1">
              <a:lnSpc>
                <a:spcPct val="110000"/>
              </a:lnSpc>
              <a:spcBef>
                <a:spcPts val="0"/>
              </a:spcBef>
              <a:spcAft>
                <a:spcPts val="0"/>
              </a:spcAft>
              <a:buClrTx/>
              <a:buSzTx/>
              <a:buFontTx/>
              <a:buNone/>
              <a:tabLst/>
              <a:defRPr sz="2400" b="0" i="0" u="none" strike="noStrike" cap="none" spc="0" baseline="0">
                <a:solidFill>
                  <a:srgbClr val="2D5E77"/>
                </a:solidFill>
                <a:uFillTx/>
                <a:latin typeface="Arial"/>
                <a:ea typeface="Arial"/>
                <a:cs typeface="Arial"/>
                <a:sym typeface="Arial"/>
              </a:defRPr>
            </a:lvl4pPr>
            <a:lvl5pPr marL="0" marR="0" indent="914400" algn="l" defTabSz="914400" rtl="0" eaLnBrk="1" latinLnBrk="0" hangingPunct="1">
              <a:lnSpc>
                <a:spcPct val="110000"/>
              </a:lnSpc>
              <a:spcBef>
                <a:spcPts val="0"/>
              </a:spcBef>
              <a:spcAft>
                <a:spcPts val="0"/>
              </a:spcAft>
              <a:buClrTx/>
              <a:buSzTx/>
              <a:buFontTx/>
              <a:buNone/>
              <a:tabLst/>
              <a:defRPr sz="2400" b="0" i="0" u="none" strike="noStrike" cap="none" spc="0" baseline="0">
                <a:solidFill>
                  <a:srgbClr val="2D5E77"/>
                </a:solidFill>
                <a:uFillTx/>
                <a:latin typeface="Arial"/>
                <a:ea typeface="Arial"/>
                <a:cs typeface="Arial"/>
                <a:sym typeface="Arial"/>
              </a:defRPr>
            </a:lvl5pPr>
            <a:lvl6pPr marL="25908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6pPr>
            <a:lvl7pPr marL="30480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7pPr>
            <a:lvl8pPr marL="35052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8pPr>
            <a:lvl9pPr marL="39624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9pPr>
          </a:lstStyle>
          <a:p>
            <a:pPr algn="ctr">
              <a:spcAft>
                <a:spcPts val="600"/>
              </a:spcAft>
            </a:pPr>
            <a:r>
              <a:rPr lang="en-GB"/>
              <a:t>Leverage graph-based visualization techniques to enhance infrastructure observability and management.</a:t>
            </a:r>
          </a:p>
          <a:p>
            <a:pPr>
              <a:spcAft>
                <a:spcPts val="600"/>
              </a:spcAft>
            </a:pPr>
            <a:endParaRPr lang="en-US" dirty="0"/>
          </a:p>
        </p:txBody>
      </p:sp>
      <p:pic>
        <p:nvPicPr>
          <p:cNvPr id="5" name="Picture 2" descr="Graph theory: network topology | Network analysis of protein interaction  data">
            <a:extLst>
              <a:ext uri="{FF2B5EF4-FFF2-40B4-BE49-F238E27FC236}">
                <a16:creationId xmlns:a16="http://schemas.microsoft.com/office/drawing/2014/main" id="{F24F3BB9-57C0-61E3-481F-95CB7B292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4469"/>
          <a:stretch>
            <a:fillRect/>
          </a:stretch>
        </p:blipFill>
        <p:spPr bwMode="auto">
          <a:xfrm>
            <a:off x="6813090" y="1236817"/>
            <a:ext cx="5126054" cy="438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55147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11A8B-7654-3CB1-417B-342A96A92DCB}"/>
            </a:ext>
          </a:extLst>
        </p:cNvPr>
        <p:cNvGrpSpPr/>
        <p:nvPr/>
      </p:nvGrpSpPr>
      <p:grpSpPr>
        <a:xfrm>
          <a:off x="0" y="0"/>
          <a:ext cx="0" cy="0"/>
          <a:chOff x="0" y="0"/>
          <a:chExt cx="0" cy="0"/>
        </a:xfrm>
      </p:grpSpPr>
      <p:sp>
        <p:nvSpPr>
          <p:cNvPr id="388" name="We do cool stuff">
            <a:extLst>
              <a:ext uri="{FF2B5EF4-FFF2-40B4-BE49-F238E27FC236}">
                <a16:creationId xmlns:a16="http://schemas.microsoft.com/office/drawing/2014/main" id="{11CBC24E-011A-991E-26BF-06DD3EB67ACF}"/>
              </a:ext>
            </a:extLst>
          </p:cNvPr>
          <p:cNvSpPr txBox="1">
            <a:spLocks noGrp="1"/>
          </p:cNvSpPr>
          <p:nvPr>
            <p:ph type="title"/>
          </p:nvPr>
        </p:nvSpPr>
        <p:spPr>
          <a:prstGeom prst="rect">
            <a:avLst/>
          </a:prstGeom>
        </p:spPr>
        <p:txBody>
          <a:bodyPr/>
          <a:lstStyle>
            <a:lvl1pPr>
              <a:defRPr>
                <a:solidFill>
                  <a:srgbClr val="7F3B35"/>
                </a:solidFill>
              </a:defRPr>
            </a:lvl1pPr>
          </a:lstStyle>
          <a:p>
            <a:r>
              <a:rPr lang="en-US" dirty="0"/>
              <a:t>IT Infrastructure</a:t>
            </a:r>
            <a:endParaRPr dirty="0"/>
          </a:p>
        </p:txBody>
      </p:sp>
      <p:sp>
        <p:nvSpPr>
          <p:cNvPr id="390" name="Dianummer">
            <a:extLst>
              <a:ext uri="{FF2B5EF4-FFF2-40B4-BE49-F238E27FC236}">
                <a16:creationId xmlns:a16="http://schemas.microsoft.com/office/drawing/2014/main" id="{C858CE09-2E3B-60C9-3215-CBC3600EE96D}"/>
              </a:ext>
            </a:extLst>
          </p:cNvPr>
          <p:cNvSpPr txBox="1">
            <a:spLocks noGrp="1"/>
          </p:cNvSpPr>
          <p:nvPr>
            <p:ph type="sldNum" sz="quarter" idx="2"/>
          </p:nvPr>
        </p:nvSpPr>
        <p:spPr>
          <a:xfrm>
            <a:off x="719999" y="6293316"/>
            <a:ext cx="203025"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38</a:t>
            </a:fld>
            <a:endParaRPr/>
          </a:p>
        </p:txBody>
      </p:sp>
      <p:pic>
        <p:nvPicPr>
          <p:cNvPr id="4" name="Picture 3">
            <a:extLst>
              <a:ext uri="{FF2B5EF4-FFF2-40B4-BE49-F238E27FC236}">
                <a16:creationId xmlns:a16="http://schemas.microsoft.com/office/drawing/2014/main" id="{91A537C9-534C-B6CB-0A3E-4EDFE02BBDB6}"/>
              </a:ext>
            </a:extLst>
          </p:cNvPr>
          <p:cNvPicPr>
            <a:picLocks noChangeAspect="1"/>
          </p:cNvPicPr>
          <p:nvPr/>
        </p:nvPicPr>
        <p:blipFill>
          <a:blip r:embed="rId2"/>
          <a:stretch>
            <a:fillRect/>
          </a:stretch>
        </p:blipFill>
        <p:spPr>
          <a:xfrm>
            <a:off x="2755900" y="501650"/>
            <a:ext cx="6680200" cy="5854700"/>
          </a:xfrm>
          <a:prstGeom prst="rect">
            <a:avLst/>
          </a:prstGeom>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a:extLst>
                  <a:ext uri="{FF2B5EF4-FFF2-40B4-BE49-F238E27FC236}">
                    <a16:creationId xmlns:a16="http://schemas.microsoft.com/office/drawing/2014/main" id="{C56DA8B6-B42D-E052-DF52-768BE14EEDF0}"/>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a:extLst>
                  <a:ext uri="{FF2B5EF4-FFF2-40B4-BE49-F238E27FC236}">
                    <a16:creationId xmlns:a16="http://schemas.microsoft.com/office/drawing/2014/main" id="{C56DA8B6-B42D-E052-DF52-768BE14EEDF0}"/>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69297205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EC93A-84DD-707F-1837-2449F9C37D7A}"/>
              </a:ext>
            </a:extLst>
          </p:cNvPr>
          <p:cNvSpPr>
            <a:spLocks noGrp="1"/>
          </p:cNvSpPr>
          <p:nvPr>
            <p:ph type="title"/>
          </p:nvPr>
        </p:nvSpPr>
        <p:spPr/>
        <p:txBody>
          <a:bodyPr/>
          <a:lstStyle/>
          <a:p>
            <a:r>
              <a:rPr lang="en-US" dirty="0"/>
              <a:t>Proposal</a:t>
            </a:r>
          </a:p>
        </p:txBody>
      </p:sp>
      <p:sp>
        <p:nvSpPr>
          <p:cNvPr id="3" name="Text Placeholder 2">
            <a:extLst>
              <a:ext uri="{FF2B5EF4-FFF2-40B4-BE49-F238E27FC236}">
                <a16:creationId xmlns:a16="http://schemas.microsoft.com/office/drawing/2014/main" id="{52FC0CD7-AD88-9027-B048-C3990C7774DB}"/>
              </a:ext>
            </a:extLst>
          </p:cNvPr>
          <p:cNvSpPr>
            <a:spLocks noGrp="1"/>
          </p:cNvSpPr>
          <p:nvPr>
            <p:ph type="body" idx="1"/>
          </p:nvPr>
        </p:nvSpPr>
        <p:spPr/>
        <p:txBody>
          <a:bodyPr/>
          <a:lstStyle/>
          <a:p>
            <a:endParaRPr lang="en-US"/>
          </a:p>
        </p:txBody>
      </p:sp>
      <p:pic>
        <p:nvPicPr>
          <p:cNvPr id="4" name="Content Placeholder 4">
            <a:extLst>
              <a:ext uri="{FF2B5EF4-FFF2-40B4-BE49-F238E27FC236}">
                <a16:creationId xmlns:a16="http://schemas.microsoft.com/office/drawing/2014/main" id="{F7480A66-04B0-8F32-4C01-38542B9F822A}"/>
              </a:ext>
            </a:extLst>
          </p:cNvPr>
          <p:cNvPicPr>
            <a:picLocks noChangeAspect="1"/>
          </p:cNvPicPr>
          <p:nvPr/>
        </p:nvPicPr>
        <p:blipFill>
          <a:blip r:embed="rId2"/>
          <a:stretch>
            <a:fillRect/>
          </a:stretch>
        </p:blipFill>
        <p:spPr>
          <a:xfrm>
            <a:off x="2784467" y="1229863"/>
            <a:ext cx="6623066" cy="4574204"/>
          </a:xfrm>
          <a:prstGeom prst="rect">
            <a:avLst/>
          </a:prstGeom>
          <a:noFill/>
        </p:spPr>
      </p:pic>
    </p:spTree>
    <p:extLst>
      <p:ext uri="{BB962C8B-B14F-4D97-AF65-F5344CB8AC3E}">
        <p14:creationId xmlns:p14="http://schemas.microsoft.com/office/powerpoint/2010/main" val="362542797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0E89F-FF54-6173-AC00-B6989488865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3AF51CB-B619-06DE-399D-773CAFCB7E57}"/>
              </a:ext>
            </a:extLst>
          </p:cNvPr>
          <p:cNvSpPr>
            <a:spLocks noGrp="1"/>
          </p:cNvSpPr>
          <p:nvPr>
            <p:ph type="title"/>
          </p:nvPr>
        </p:nvSpPr>
        <p:spPr/>
        <p:txBody>
          <a:bodyPr/>
          <a:lstStyle/>
          <a:p>
            <a:endParaRPr lang="en-US"/>
          </a:p>
        </p:txBody>
      </p:sp>
      <p:sp>
        <p:nvSpPr>
          <p:cNvPr id="390" name="Dianummer">
            <a:extLst>
              <a:ext uri="{FF2B5EF4-FFF2-40B4-BE49-F238E27FC236}">
                <a16:creationId xmlns:a16="http://schemas.microsoft.com/office/drawing/2014/main" id="{AEB2A287-0A59-BA0D-CD16-C61E84DB4F78}"/>
              </a:ext>
            </a:extLst>
          </p:cNvPr>
          <p:cNvSpPr txBox="1">
            <a:spLocks noGrp="1"/>
          </p:cNvSpPr>
          <p:nvPr>
            <p:ph type="sldNum" sz="quarter" idx="2"/>
          </p:nvPr>
        </p:nvSpPr>
        <p:spPr>
          <a:xfrm>
            <a:off x="719999" y="6293316"/>
            <a:ext cx="203025" cy="28882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
        <p:nvSpPr>
          <p:cNvPr id="4" name="AutoShape 6">
            <a:extLst>
              <a:ext uri="{FF2B5EF4-FFF2-40B4-BE49-F238E27FC236}">
                <a16:creationId xmlns:a16="http://schemas.microsoft.com/office/drawing/2014/main" id="{8593CF65-9D21-A190-4053-D70DE8C94D69}"/>
              </a:ext>
            </a:extLst>
          </p:cNvPr>
          <p:cNvSpPr>
            <a:spLocks noChangeAspect="1" noChangeArrowheads="1"/>
          </p:cNvSpPr>
          <p:nvPr/>
        </p:nvSpPr>
        <p:spPr bwMode="auto">
          <a:xfrm>
            <a:off x="950913" y="0"/>
            <a:ext cx="102901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room with many computers&#10;&#10;AI-generated content may be incorrect.">
            <a:extLst>
              <a:ext uri="{FF2B5EF4-FFF2-40B4-BE49-F238E27FC236}">
                <a16:creationId xmlns:a16="http://schemas.microsoft.com/office/drawing/2014/main" id="{17645FD8-CDDF-1E1B-6B63-A75B5B6E1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100" y="831850"/>
            <a:ext cx="7772400" cy="5177380"/>
          </a:xfrm>
          <a:prstGeom prst="rect">
            <a:avLst/>
          </a:prstGeom>
        </p:spPr>
      </p:pic>
    </p:spTree>
    <p:extLst>
      <p:ext uri="{BB962C8B-B14F-4D97-AF65-F5344CB8AC3E}">
        <p14:creationId xmlns:p14="http://schemas.microsoft.com/office/powerpoint/2010/main" val="186271977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F6D0E-F1DD-EABF-D45A-E35EA1BC06B4}"/>
              </a:ext>
            </a:extLst>
          </p:cNvPr>
          <p:cNvSpPr>
            <a:spLocks noGrp="1"/>
          </p:cNvSpPr>
          <p:nvPr>
            <p:ph type="title"/>
          </p:nvPr>
        </p:nvSpPr>
        <p:spPr/>
        <p:txBody>
          <a:bodyPr/>
          <a:lstStyle/>
          <a:p>
            <a:r>
              <a:rPr lang="en-US" dirty="0"/>
              <a:t>Use Case: Drift Detection</a:t>
            </a:r>
          </a:p>
        </p:txBody>
      </p:sp>
      <p:sp>
        <p:nvSpPr>
          <p:cNvPr id="3" name="Text Placeholder 2">
            <a:extLst>
              <a:ext uri="{FF2B5EF4-FFF2-40B4-BE49-F238E27FC236}">
                <a16:creationId xmlns:a16="http://schemas.microsoft.com/office/drawing/2014/main" id="{2A318D3A-E662-DEFF-C4DD-B5626FBA5CB8}"/>
              </a:ext>
            </a:extLst>
          </p:cNvPr>
          <p:cNvSpPr>
            <a:spLocks noGrp="1"/>
          </p:cNvSpPr>
          <p:nvPr>
            <p:ph type="body" idx="1"/>
          </p:nvPr>
        </p:nvSpPr>
        <p:spPr/>
        <p:txBody>
          <a:bodyPr/>
          <a:lstStyle/>
          <a:p>
            <a:endParaRPr lang="en-US"/>
          </a:p>
        </p:txBody>
      </p:sp>
      <p:pic>
        <p:nvPicPr>
          <p:cNvPr id="4" name="Content Placeholder 4">
            <a:extLst>
              <a:ext uri="{FF2B5EF4-FFF2-40B4-BE49-F238E27FC236}">
                <a16:creationId xmlns:a16="http://schemas.microsoft.com/office/drawing/2014/main" id="{A5D5B079-720B-173C-E19C-680DEF44AB71}"/>
              </a:ext>
            </a:extLst>
          </p:cNvPr>
          <p:cNvPicPr>
            <a:picLocks noChangeAspect="1"/>
          </p:cNvPicPr>
          <p:nvPr/>
        </p:nvPicPr>
        <p:blipFill>
          <a:blip r:embed="rId2"/>
          <a:srcRect b="8267"/>
          <a:stretch>
            <a:fillRect/>
          </a:stretch>
        </p:blipFill>
        <p:spPr>
          <a:xfrm>
            <a:off x="731838" y="1499419"/>
            <a:ext cx="5757626" cy="3647768"/>
          </a:xfrm>
          <a:prstGeom prst="rect">
            <a:avLst/>
          </a:prstGeom>
          <a:noFill/>
        </p:spPr>
      </p:pic>
      <p:sp>
        <p:nvSpPr>
          <p:cNvPr id="5" name="Oval 4">
            <a:extLst>
              <a:ext uri="{FF2B5EF4-FFF2-40B4-BE49-F238E27FC236}">
                <a16:creationId xmlns:a16="http://schemas.microsoft.com/office/drawing/2014/main" id="{687E5794-2E24-A5AA-E5B3-7F17E0A44835}"/>
              </a:ext>
            </a:extLst>
          </p:cNvPr>
          <p:cNvSpPr/>
          <p:nvPr/>
        </p:nvSpPr>
        <p:spPr>
          <a:xfrm>
            <a:off x="535320" y="3429000"/>
            <a:ext cx="1751654" cy="1014064"/>
          </a:xfrm>
          <a:prstGeom prst="ellipse">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BED54C50-E390-3E62-71B9-1BAAE0B95590}"/>
              </a:ext>
            </a:extLst>
          </p:cNvPr>
          <p:cNvSpPr txBox="1">
            <a:spLocks/>
          </p:cNvSpPr>
          <p:nvPr/>
        </p:nvSpPr>
        <p:spPr>
          <a:xfrm>
            <a:off x="7059434" y="1499419"/>
            <a:ext cx="4597246" cy="3647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eaLnBrk="1" latinLnBrk="0" hangingPunct="1">
              <a:lnSpc>
                <a:spcPct val="110000"/>
              </a:lnSpc>
              <a:spcBef>
                <a:spcPts val="0"/>
              </a:spcBef>
              <a:spcAft>
                <a:spcPts val="0"/>
              </a:spcAft>
              <a:buClrTx/>
              <a:buSzTx/>
              <a:buFontTx/>
              <a:buNone/>
              <a:tabLst/>
              <a:defRPr sz="2400" b="0" i="0" u="none" strike="noStrike" cap="none" spc="0" baseline="0">
                <a:solidFill>
                  <a:srgbClr val="2D5E77"/>
                </a:solidFill>
                <a:uFillTx/>
                <a:latin typeface="Arial"/>
                <a:ea typeface="Arial"/>
                <a:cs typeface="Arial"/>
                <a:sym typeface="Arial"/>
              </a:defRPr>
            </a:lvl1pPr>
            <a:lvl2pPr marL="0" marR="0" indent="228600" algn="l" defTabSz="914400" rtl="0" eaLnBrk="1" latinLnBrk="0" hangingPunct="1">
              <a:lnSpc>
                <a:spcPct val="110000"/>
              </a:lnSpc>
              <a:spcBef>
                <a:spcPts val="0"/>
              </a:spcBef>
              <a:spcAft>
                <a:spcPts val="0"/>
              </a:spcAft>
              <a:buClrTx/>
              <a:buSzTx/>
              <a:buFontTx/>
              <a:buNone/>
              <a:tabLst/>
              <a:defRPr sz="2400" b="0" i="0" u="none" strike="noStrike" cap="none" spc="0" baseline="0">
                <a:solidFill>
                  <a:srgbClr val="2D5E77"/>
                </a:solidFill>
                <a:uFillTx/>
                <a:latin typeface="Arial"/>
                <a:ea typeface="Arial"/>
                <a:cs typeface="Arial"/>
                <a:sym typeface="Arial"/>
              </a:defRPr>
            </a:lvl2pPr>
            <a:lvl3pPr marL="0" marR="0" indent="457200" algn="l" defTabSz="914400" rtl="0" eaLnBrk="1" latinLnBrk="0" hangingPunct="1">
              <a:lnSpc>
                <a:spcPct val="110000"/>
              </a:lnSpc>
              <a:spcBef>
                <a:spcPts val="0"/>
              </a:spcBef>
              <a:spcAft>
                <a:spcPts val="0"/>
              </a:spcAft>
              <a:buClrTx/>
              <a:buSzTx/>
              <a:buFontTx/>
              <a:buNone/>
              <a:tabLst/>
              <a:defRPr sz="2400" b="0" i="0" u="none" strike="noStrike" cap="none" spc="0" baseline="0">
                <a:solidFill>
                  <a:srgbClr val="2D5E77"/>
                </a:solidFill>
                <a:uFillTx/>
                <a:latin typeface="Arial"/>
                <a:ea typeface="Arial"/>
                <a:cs typeface="Arial"/>
                <a:sym typeface="Arial"/>
              </a:defRPr>
            </a:lvl3pPr>
            <a:lvl4pPr marL="0" marR="0" indent="685800" algn="l" defTabSz="914400" rtl="0" eaLnBrk="1" latinLnBrk="0" hangingPunct="1">
              <a:lnSpc>
                <a:spcPct val="110000"/>
              </a:lnSpc>
              <a:spcBef>
                <a:spcPts val="0"/>
              </a:spcBef>
              <a:spcAft>
                <a:spcPts val="0"/>
              </a:spcAft>
              <a:buClrTx/>
              <a:buSzTx/>
              <a:buFontTx/>
              <a:buNone/>
              <a:tabLst/>
              <a:defRPr sz="2400" b="0" i="0" u="none" strike="noStrike" cap="none" spc="0" baseline="0">
                <a:solidFill>
                  <a:srgbClr val="2D5E77"/>
                </a:solidFill>
                <a:uFillTx/>
                <a:latin typeface="Arial"/>
                <a:ea typeface="Arial"/>
                <a:cs typeface="Arial"/>
                <a:sym typeface="Arial"/>
              </a:defRPr>
            </a:lvl4pPr>
            <a:lvl5pPr marL="0" marR="0" indent="914400" algn="l" defTabSz="914400" rtl="0" eaLnBrk="1" latinLnBrk="0" hangingPunct="1">
              <a:lnSpc>
                <a:spcPct val="110000"/>
              </a:lnSpc>
              <a:spcBef>
                <a:spcPts val="0"/>
              </a:spcBef>
              <a:spcAft>
                <a:spcPts val="0"/>
              </a:spcAft>
              <a:buClrTx/>
              <a:buSzTx/>
              <a:buFontTx/>
              <a:buNone/>
              <a:tabLst/>
              <a:defRPr sz="2400" b="0" i="0" u="none" strike="noStrike" cap="none" spc="0" baseline="0">
                <a:solidFill>
                  <a:srgbClr val="2D5E77"/>
                </a:solidFill>
                <a:uFillTx/>
                <a:latin typeface="Arial"/>
                <a:ea typeface="Arial"/>
                <a:cs typeface="Arial"/>
                <a:sym typeface="Arial"/>
              </a:defRPr>
            </a:lvl5pPr>
            <a:lvl6pPr marL="25908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6pPr>
            <a:lvl7pPr marL="30480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7pPr>
            <a:lvl8pPr marL="35052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8pPr>
            <a:lvl9pPr marL="39624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9pPr>
          </a:lstStyle>
          <a:p>
            <a:pPr algn="ctr">
              <a:spcAft>
                <a:spcPts val="600"/>
              </a:spcAft>
            </a:pPr>
            <a:r>
              <a:rPr lang="en-GB"/>
              <a:t>Is the actual infrastructure configuration match the one intended?</a:t>
            </a:r>
          </a:p>
          <a:p>
            <a:pPr>
              <a:spcAft>
                <a:spcPts val="600"/>
              </a:spcAft>
            </a:pPr>
            <a:endParaRPr lang="en-US" dirty="0"/>
          </a:p>
        </p:txBody>
      </p:sp>
    </p:spTree>
    <p:extLst>
      <p:ext uri="{BB962C8B-B14F-4D97-AF65-F5344CB8AC3E}">
        <p14:creationId xmlns:p14="http://schemas.microsoft.com/office/powerpoint/2010/main" val="31630144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91F4C-43B1-21E1-4E3A-1359DC48FDAC}"/>
              </a:ext>
            </a:extLst>
          </p:cNvPr>
          <p:cNvSpPr>
            <a:spLocks noGrp="1"/>
          </p:cNvSpPr>
          <p:nvPr>
            <p:ph type="title"/>
          </p:nvPr>
        </p:nvSpPr>
        <p:spPr/>
        <p:txBody>
          <a:bodyPr/>
          <a:lstStyle/>
          <a:p>
            <a:r>
              <a:rPr lang="en-US" dirty="0"/>
              <a:t>Use Case: Blast Radius Analysis</a:t>
            </a:r>
          </a:p>
        </p:txBody>
      </p:sp>
      <p:sp>
        <p:nvSpPr>
          <p:cNvPr id="3" name="Text Placeholder 2">
            <a:extLst>
              <a:ext uri="{FF2B5EF4-FFF2-40B4-BE49-F238E27FC236}">
                <a16:creationId xmlns:a16="http://schemas.microsoft.com/office/drawing/2014/main" id="{726D0980-FA32-9C7D-F660-50031AF33799}"/>
              </a:ext>
            </a:extLst>
          </p:cNvPr>
          <p:cNvSpPr>
            <a:spLocks noGrp="1"/>
          </p:cNvSpPr>
          <p:nvPr>
            <p:ph type="body" idx="1"/>
          </p:nvPr>
        </p:nvSpPr>
        <p:spPr/>
        <p:txBody>
          <a:bodyPr/>
          <a:lstStyle/>
          <a:p>
            <a:endParaRPr lang="en-US"/>
          </a:p>
        </p:txBody>
      </p:sp>
      <p:pic>
        <p:nvPicPr>
          <p:cNvPr id="4" name="Content Placeholder 4">
            <a:extLst>
              <a:ext uri="{FF2B5EF4-FFF2-40B4-BE49-F238E27FC236}">
                <a16:creationId xmlns:a16="http://schemas.microsoft.com/office/drawing/2014/main" id="{58D2F54A-6DB9-C055-1290-37C3DBF270DD}"/>
              </a:ext>
            </a:extLst>
          </p:cNvPr>
          <p:cNvPicPr>
            <a:picLocks noChangeAspect="1"/>
          </p:cNvPicPr>
          <p:nvPr/>
        </p:nvPicPr>
        <p:blipFill>
          <a:blip r:embed="rId2"/>
          <a:srcRect b="8267"/>
          <a:stretch>
            <a:fillRect/>
          </a:stretch>
        </p:blipFill>
        <p:spPr>
          <a:xfrm>
            <a:off x="731838" y="1499419"/>
            <a:ext cx="5757626" cy="3647768"/>
          </a:xfrm>
          <a:prstGeom prst="rect">
            <a:avLst/>
          </a:prstGeom>
          <a:noFill/>
        </p:spPr>
      </p:pic>
      <p:sp>
        <p:nvSpPr>
          <p:cNvPr id="5" name="Oval 4">
            <a:extLst>
              <a:ext uri="{FF2B5EF4-FFF2-40B4-BE49-F238E27FC236}">
                <a16:creationId xmlns:a16="http://schemas.microsoft.com/office/drawing/2014/main" id="{37E54CB3-0BB5-5731-3931-A3487C74984D}"/>
              </a:ext>
            </a:extLst>
          </p:cNvPr>
          <p:cNvSpPr/>
          <p:nvPr/>
        </p:nvSpPr>
        <p:spPr>
          <a:xfrm>
            <a:off x="731838" y="2280212"/>
            <a:ext cx="1751654" cy="1014064"/>
          </a:xfrm>
          <a:prstGeom prst="ellipse">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B98F319D-F890-F802-9133-39DEA90CCE46}"/>
              </a:ext>
            </a:extLst>
          </p:cNvPr>
          <p:cNvSpPr txBox="1">
            <a:spLocks/>
          </p:cNvSpPr>
          <p:nvPr/>
        </p:nvSpPr>
        <p:spPr>
          <a:xfrm>
            <a:off x="2218456" y="5214647"/>
            <a:ext cx="7542007" cy="1929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eaLnBrk="1" latinLnBrk="0" hangingPunct="1">
              <a:lnSpc>
                <a:spcPct val="110000"/>
              </a:lnSpc>
              <a:spcBef>
                <a:spcPts val="0"/>
              </a:spcBef>
              <a:spcAft>
                <a:spcPts val="0"/>
              </a:spcAft>
              <a:buClrTx/>
              <a:buSzTx/>
              <a:buFontTx/>
              <a:buNone/>
              <a:tabLst/>
              <a:defRPr sz="2400" b="0" i="0" u="none" strike="noStrike" cap="none" spc="0" baseline="0">
                <a:solidFill>
                  <a:srgbClr val="2D5E77"/>
                </a:solidFill>
                <a:uFillTx/>
                <a:latin typeface="Arial"/>
                <a:ea typeface="Arial"/>
                <a:cs typeface="Arial"/>
                <a:sym typeface="Arial"/>
              </a:defRPr>
            </a:lvl1pPr>
            <a:lvl2pPr marL="0" marR="0" indent="228600" algn="l" defTabSz="914400" rtl="0" eaLnBrk="1" latinLnBrk="0" hangingPunct="1">
              <a:lnSpc>
                <a:spcPct val="110000"/>
              </a:lnSpc>
              <a:spcBef>
                <a:spcPts val="0"/>
              </a:spcBef>
              <a:spcAft>
                <a:spcPts val="0"/>
              </a:spcAft>
              <a:buClrTx/>
              <a:buSzTx/>
              <a:buFontTx/>
              <a:buNone/>
              <a:tabLst/>
              <a:defRPr sz="2400" b="0" i="0" u="none" strike="noStrike" cap="none" spc="0" baseline="0">
                <a:solidFill>
                  <a:srgbClr val="2D5E77"/>
                </a:solidFill>
                <a:uFillTx/>
                <a:latin typeface="Arial"/>
                <a:ea typeface="Arial"/>
                <a:cs typeface="Arial"/>
                <a:sym typeface="Arial"/>
              </a:defRPr>
            </a:lvl2pPr>
            <a:lvl3pPr marL="0" marR="0" indent="457200" algn="l" defTabSz="914400" rtl="0" eaLnBrk="1" latinLnBrk="0" hangingPunct="1">
              <a:lnSpc>
                <a:spcPct val="110000"/>
              </a:lnSpc>
              <a:spcBef>
                <a:spcPts val="0"/>
              </a:spcBef>
              <a:spcAft>
                <a:spcPts val="0"/>
              </a:spcAft>
              <a:buClrTx/>
              <a:buSzTx/>
              <a:buFontTx/>
              <a:buNone/>
              <a:tabLst/>
              <a:defRPr sz="2400" b="0" i="0" u="none" strike="noStrike" cap="none" spc="0" baseline="0">
                <a:solidFill>
                  <a:srgbClr val="2D5E77"/>
                </a:solidFill>
                <a:uFillTx/>
                <a:latin typeface="Arial"/>
                <a:ea typeface="Arial"/>
                <a:cs typeface="Arial"/>
                <a:sym typeface="Arial"/>
              </a:defRPr>
            </a:lvl3pPr>
            <a:lvl4pPr marL="0" marR="0" indent="685800" algn="l" defTabSz="914400" rtl="0" eaLnBrk="1" latinLnBrk="0" hangingPunct="1">
              <a:lnSpc>
                <a:spcPct val="110000"/>
              </a:lnSpc>
              <a:spcBef>
                <a:spcPts val="0"/>
              </a:spcBef>
              <a:spcAft>
                <a:spcPts val="0"/>
              </a:spcAft>
              <a:buClrTx/>
              <a:buSzTx/>
              <a:buFontTx/>
              <a:buNone/>
              <a:tabLst/>
              <a:defRPr sz="2400" b="0" i="0" u="none" strike="noStrike" cap="none" spc="0" baseline="0">
                <a:solidFill>
                  <a:srgbClr val="2D5E77"/>
                </a:solidFill>
                <a:uFillTx/>
                <a:latin typeface="Arial"/>
                <a:ea typeface="Arial"/>
                <a:cs typeface="Arial"/>
                <a:sym typeface="Arial"/>
              </a:defRPr>
            </a:lvl4pPr>
            <a:lvl5pPr marL="0" marR="0" indent="914400" algn="l" defTabSz="914400" rtl="0" eaLnBrk="1" latinLnBrk="0" hangingPunct="1">
              <a:lnSpc>
                <a:spcPct val="110000"/>
              </a:lnSpc>
              <a:spcBef>
                <a:spcPts val="0"/>
              </a:spcBef>
              <a:spcAft>
                <a:spcPts val="0"/>
              </a:spcAft>
              <a:buClrTx/>
              <a:buSzTx/>
              <a:buFontTx/>
              <a:buNone/>
              <a:tabLst/>
              <a:defRPr sz="2400" b="0" i="0" u="none" strike="noStrike" cap="none" spc="0" baseline="0">
                <a:solidFill>
                  <a:srgbClr val="2D5E77"/>
                </a:solidFill>
                <a:uFillTx/>
                <a:latin typeface="Arial"/>
                <a:ea typeface="Arial"/>
                <a:cs typeface="Arial"/>
                <a:sym typeface="Arial"/>
              </a:defRPr>
            </a:lvl5pPr>
            <a:lvl6pPr marL="25908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6pPr>
            <a:lvl7pPr marL="30480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7pPr>
            <a:lvl8pPr marL="35052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8pPr>
            <a:lvl9pPr marL="39624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9pPr>
          </a:lstStyle>
          <a:p>
            <a:pPr algn="ctr">
              <a:spcAft>
                <a:spcPts val="600"/>
              </a:spcAft>
            </a:pPr>
            <a:r>
              <a:rPr lang="en-GB"/>
              <a:t>What happen when a node of the infrastructure crash?</a:t>
            </a:r>
          </a:p>
          <a:p>
            <a:pPr algn="ctr">
              <a:spcAft>
                <a:spcPts val="600"/>
              </a:spcAft>
            </a:pPr>
            <a:r>
              <a:rPr lang="en-GB"/>
              <a:t>Which part of the infrastructure is affected?</a:t>
            </a:r>
          </a:p>
          <a:p>
            <a:pPr>
              <a:spcAft>
                <a:spcPts val="600"/>
              </a:spcAft>
            </a:pPr>
            <a:endParaRPr lang="en-US" dirty="0"/>
          </a:p>
        </p:txBody>
      </p:sp>
      <p:pic>
        <p:nvPicPr>
          <p:cNvPr id="7" name="Picture 2" descr="Graph theory: network topology | Network analysis of protein interaction  data">
            <a:extLst>
              <a:ext uri="{FF2B5EF4-FFF2-40B4-BE49-F238E27FC236}">
                <a16:creationId xmlns:a16="http://schemas.microsoft.com/office/drawing/2014/main" id="{AC0067FD-C843-1345-DFA7-6466DC9A1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469"/>
          <a:stretch>
            <a:fillRect/>
          </a:stretch>
        </p:blipFill>
        <p:spPr bwMode="auto">
          <a:xfrm>
            <a:off x="7359446" y="1540584"/>
            <a:ext cx="4100716" cy="3507384"/>
          </a:xfrm>
          <a:prstGeom prst="rect">
            <a:avLst/>
          </a:prstGeom>
          <a:noFill/>
          <a:extLst>
            <a:ext uri="{909E8E84-426E-40DD-AFC4-6F175D3DCCD1}">
              <a14:hiddenFill xmlns:a14="http://schemas.microsoft.com/office/drawing/2010/main">
                <a:solidFill>
                  <a:srgbClr val="FFFFFF"/>
                </a:solidFill>
              </a14:hiddenFill>
            </a:ext>
          </a:extLst>
        </p:spPr>
      </p:pic>
      <p:sp>
        <p:nvSpPr>
          <p:cNvPr id="8" name="Multiply 7">
            <a:extLst>
              <a:ext uri="{FF2B5EF4-FFF2-40B4-BE49-F238E27FC236}">
                <a16:creationId xmlns:a16="http://schemas.microsoft.com/office/drawing/2014/main" id="{9F40209E-E2F8-00A5-1F64-6DC8CA197E4C}"/>
              </a:ext>
            </a:extLst>
          </p:cNvPr>
          <p:cNvSpPr/>
          <p:nvPr/>
        </p:nvSpPr>
        <p:spPr>
          <a:xfrm>
            <a:off x="9896168" y="1917290"/>
            <a:ext cx="766916" cy="783150"/>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36FBD59-3EBF-8CA5-5EC4-09BD055B409A}"/>
              </a:ext>
            </a:extLst>
          </p:cNvPr>
          <p:cNvSpPr/>
          <p:nvPr/>
        </p:nvSpPr>
        <p:spPr>
          <a:xfrm>
            <a:off x="9409804" y="1474859"/>
            <a:ext cx="1666568" cy="161070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37395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B4A6-5299-E88A-90D5-8599F83ED20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014296C-D0BB-BF49-EE65-8FDA768CA383}"/>
              </a:ext>
            </a:extLst>
          </p:cNvPr>
          <p:cNvSpPr>
            <a:spLocks noGrp="1"/>
          </p:cNvSpPr>
          <p:nvPr>
            <p:ph type="body" idx="1"/>
          </p:nvPr>
        </p:nvSpPr>
        <p:spPr/>
        <p:txBody>
          <a:bodyPr/>
          <a:lstStyle/>
          <a:p>
            <a:endParaRPr lang="en-US"/>
          </a:p>
        </p:txBody>
      </p:sp>
      <p:pic>
        <p:nvPicPr>
          <p:cNvPr id="4" name="Content Placeholder 4">
            <a:extLst>
              <a:ext uri="{FF2B5EF4-FFF2-40B4-BE49-F238E27FC236}">
                <a16:creationId xmlns:a16="http://schemas.microsoft.com/office/drawing/2014/main" id="{2D74977D-FB36-FA44-F9F3-0E68F0E04B27}"/>
              </a:ext>
            </a:extLst>
          </p:cNvPr>
          <p:cNvPicPr>
            <a:picLocks noChangeAspect="1"/>
          </p:cNvPicPr>
          <p:nvPr/>
        </p:nvPicPr>
        <p:blipFill>
          <a:blip r:embed="rId2"/>
          <a:srcRect b="8267"/>
          <a:stretch>
            <a:fillRect/>
          </a:stretch>
        </p:blipFill>
        <p:spPr>
          <a:xfrm>
            <a:off x="731838" y="1499419"/>
            <a:ext cx="5757626" cy="3647768"/>
          </a:xfrm>
          <a:prstGeom prst="rect">
            <a:avLst/>
          </a:prstGeom>
          <a:noFill/>
        </p:spPr>
      </p:pic>
      <p:sp>
        <p:nvSpPr>
          <p:cNvPr id="5" name="Oval 4">
            <a:extLst>
              <a:ext uri="{FF2B5EF4-FFF2-40B4-BE49-F238E27FC236}">
                <a16:creationId xmlns:a16="http://schemas.microsoft.com/office/drawing/2014/main" id="{C3C6E1BD-AC8C-DEFA-D476-AD1FBDCC4C50}"/>
              </a:ext>
            </a:extLst>
          </p:cNvPr>
          <p:cNvSpPr/>
          <p:nvPr/>
        </p:nvSpPr>
        <p:spPr>
          <a:xfrm>
            <a:off x="4871346" y="1440427"/>
            <a:ext cx="1751654" cy="1014064"/>
          </a:xfrm>
          <a:prstGeom prst="ellipse">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BFFCFC5E-D655-8BA0-C4A8-A15C3FDBB3DC}"/>
              </a:ext>
            </a:extLst>
          </p:cNvPr>
          <p:cNvSpPr txBox="1">
            <a:spLocks/>
          </p:cNvSpPr>
          <p:nvPr/>
        </p:nvSpPr>
        <p:spPr>
          <a:xfrm>
            <a:off x="7059434" y="1499419"/>
            <a:ext cx="4597246" cy="3647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eaLnBrk="1" latinLnBrk="0" hangingPunct="1">
              <a:lnSpc>
                <a:spcPct val="110000"/>
              </a:lnSpc>
              <a:spcBef>
                <a:spcPts val="0"/>
              </a:spcBef>
              <a:spcAft>
                <a:spcPts val="0"/>
              </a:spcAft>
              <a:buClrTx/>
              <a:buSzTx/>
              <a:buFontTx/>
              <a:buNone/>
              <a:tabLst/>
              <a:defRPr sz="2400" b="0" i="0" u="none" strike="noStrike" cap="none" spc="0" baseline="0">
                <a:solidFill>
                  <a:srgbClr val="2D5E77"/>
                </a:solidFill>
                <a:uFillTx/>
                <a:latin typeface="Arial"/>
                <a:ea typeface="Arial"/>
                <a:cs typeface="Arial"/>
                <a:sym typeface="Arial"/>
              </a:defRPr>
            </a:lvl1pPr>
            <a:lvl2pPr marL="0" marR="0" indent="228600" algn="l" defTabSz="914400" rtl="0" eaLnBrk="1" latinLnBrk="0" hangingPunct="1">
              <a:lnSpc>
                <a:spcPct val="110000"/>
              </a:lnSpc>
              <a:spcBef>
                <a:spcPts val="0"/>
              </a:spcBef>
              <a:spcAft>
                <a:spcPts val="0"/>
              </a:spcAft>
              <a:buClrTx/>
              <a:buSzTx/>
              <a:buFontTx/>
              <a:buNone/>
              <a:tabLst/>
              <a:defRPr sz="2400" b="0" i="0" u="none" strike="noStrike" cap="none" spc="0" baseline="0">
                <a:solidFill>
                  <a:srgbClr val="2D5E77"/>
                </a:solidFill>
                <a:uFillTx/>
                <a:latin typeface="Arial"/>
                <a:ea typeface="Arial"/>
                <a:cs typeface="Arial"/>
                <a:sym typeface="Arial"/>
              </a:defRPr>
            </a:lvl2pPr>
            <a:lvl3pPr marL="0" marR="0" indent="457200" algn="l" defTabSz="914400" rtl="0" eaLnBrk="1" latinLnBrk="0" hangingPunct="1">
              <a:lnSpc>
                <a:spcPct val="110000"/>
              </a:lnSpc>
              <a:spcBef>
                <a:spcPts val="0"/>
              </a:spcBef>
              <a:spcAft>
                <a:spcPts val="0"/>
              </a:spcAft>
              <a:buClrTx/>
              <a:buSzTx/>
              <a:buFontTx/>
              <a:buNone/>
              <a:tabLst/>
              <a:defRPr sz="2400" b="0" i="0" u="none" strike="noStrike" cap="none" spc="0" baseline="0">
                <a:solidFill>
                  <a:srgbClr val="2D5E77"/>
                </a:solidFill>
                <a:uFillTx/>
                <a:latin typeface="Arial"/>
                <a:ea typeface="Arial"/>
                <a:cs typeface="Arial"/>
                <a:sym typeface="Arial"/>
              </a:defRPr>
            </a:lvl3pPr>
            <a:lvl4pPr marL="0" marR="0" indent="685800" algn="l" defTabSz="914400" rtl="0" eaLnBrk="1" latinLnBrk="0" hangingPunct="1">
              <a:lnSpc>
                <a:spcPct val="110000"/>
              </a:lnSpc>
              <a:spcBef>
                <a:spcPts val="0"/>
              </a:spcBef>
              <a:spcAft>
                <a:spcPts val="0"/>
              </a:spcAft>
              <a:buClrTx/>
              <a:buSzTx/>
              <a:buFontTx/>
              <a:buNone/>
              <a:tabLst/>
              <a:defRPr sz="2400" b="0" i="0" u="none" strike="noStrike" cap="none" spc="0" baseline="0">
                <a:solidFill>
                  <a:srgbClr val="2D5E77"/>
                </a:solidFill>
                <a:uFillTx/>
                <a:latin typeface="Arial"/>
                <a:ea typeface="Arial"/>
                <a:cs typeface="Arial"/>
                <a:sym typeface="Arial"/>
              </a:defRPr>
            </a:lvl4pPr>
            <a:lvl5pPr marL="0" marR="0" indent="914400" algn="l" defTabSz="914400" rtl="0" eaLnBrk="1" latinLnBrk="0" hangingPunct="1">
              <a:lnSpc>
                <a:spcPct val="110000"/>
              </a:lnSpc>
              <a:spcBef>
                <a:spcPts val="0"/>
              </a:spcBef>
              <a:spcAft>
                <a:spcPts val="0"/>
              </a:spcAft>
              <a:buClrTx/>
              <a:buSzTx/>
              <a:buFontTx/>
              <a:buNone/>
              <a:tabLst/>
              <a:defRPr sz="2400" b="0" i="0" u="none" strike="noStrike" cap="none" spc="0" baseline="0">
                <a:solidFill>
                  <a:srgbClr val="2D5E77"/>
                </a:solidFill>
                <a:uFillTx/>
                <a:latin typeface="Arial"/>
                <a:ea typeface="Arial"/>
                <a:cs typeface="Arial"/>
                <a:sym typeface="Arial"/>
              </a:defRPr>
            </a:lvl5pPr>
            <a:lvl6pPr marL="25908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6pPr>
            <a:lvl7pPr marL="30480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7pPr>
            <a:lvl8pPr marL="35052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8pPr>
            <a:lvl9pPr marL="3962400" marR="0" indent="-304800" algn="l" defTabSz="914400" rtl="0" eaLnBrk="1" latinLnBrk="0" hangingPunct="1">
              <a:lnSpc>
                <a:spcPct val="110000"/>
              </a:lnSpc>
              <a:spcBef>
                <a:spcPts val="0"/>
              </a:spcBef>
              <a:spcAft>
                <a:spcPts val="0"/>
              </a:spcAft>
              <a:buClrTx/>
              <a:buSzPct val="100000"/>
              <a:buFont typeface="Arial"/>
              <a:buChar char="•"/>
              <a:tabLst/>
              <a:defRPr sz="2400" b="0" i="0" u="none" strike="noStrike" cap="none" spc="0" baseline="0">
                <a:solidFill>
                  <a:srgbClr val="2D5E77"/>
                </a:solidFill>
                <a:uFillTx/>
                <a:latin typeface="Arial"/>
                <a:ea typeface="Arial"/>
                <a:cs typeface="Arial"/>
                <a:sym typeface="Arial"/>
              </a:defRPr>
            </a:lvl9pPr>
          </a:lstStyle>
          <a:p>
            <a:pPr algn="ctr">
              <a:spcAft>
                <a:spcPts val="600"/>
              </a:spcAft>
            </a:pPr>
            <a:r>
              <a:rPr lang="en-GB"/>
              <a:t>Can the graph visualization workload help in discover bottleneck in the infrastructure?</a:t>
            </a:r>
          </a:p>
          <a:p>
            <a:pPr>
              <a:spcAft>
                <a:spcPts val="600"/>
              </a:spcAft>
            </a:pPr>
            <a:endParaRPr lang="en-US" dirty="0"/>
          </a:p>
        </p:txBody>
      </p:sp>
    </p:spTree>
    <p:extLst>
      <p:ext uri="{BB962C8B-B14F-4D97-AF65-F5344CB8AC3E}">
        <p14:creationId xmlns:p14="http://schemas.microsoft.com/office/powerpoint/2010/main" val="117501810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2500-BE68-7088-0C7E-5E2903D0ABFC}"/>
              </a:ext>
            </a:extLst>
          </p:cNvPr>
          <p:cNvSpPr>
            <a:spLocks noGrp="1"/>
          </p:cNvSpPr>
          <p:nvPr>
            <p:ph type="title"/>
          </p:nvPr>
        </p:nvSpPr>
        <p:spPr/>
        <p:txBody>
          <a:bodyPr/>
          <a:lstStyle/>
          <a:p>
            <a:r>
              <a:rPr lang="en-US" dirty="0"/>
              <a:t>What can we use?</a:t>
            </a:r>
          </a:p>
        </p:txBody>
      </p:sp>
      <p:sp>
        <p:nvSpPr>
          <p:cNvPr id="3" name="Text Placeholder 2">
            <a:extLst>
              <a:ext uri="{FF2B5EF4-FFF2-40B4-BE49-F238E27FC236}">
                <a16:creationId xmlns:a16="http://schemas.microsoft.com/office/drawing/2014/main" id="{E0B1C957-695E-4387-0D23-BF62EED27251}"/>
              </a:ext>
            </a:extLst>
          </p:cNvPr>
          <p:cNvSpPr>
            <a:spLocks noGrp="1"/>
          </p:cNvSpPr>
          <p:nvPr>
            <p:ph type="body" idx="1"/>
          </p:nvPr>
        </p:nvSpPr>
        <p:spPr/>
        <p:txBody>
          <a:bodyPr/>
          <a:lstStyle/>
          <a:p>
            <a:endParaRPr lang="en-US"/>
          </a:p>
        </p:txBody>
      </p:sp>
      <p:pic>
        <p:nvPicPr>
          <p:cNvPr id="4" name="Content Placeholder 4">
            <a:extLst>
              <a:ext uri="{FF2B5EF4-FFF2-40B4-BE49-F238E27FC236}">
                <a16:creationId xmlns:a16="http://schemas.microsoft.com/office/drawing/2014/main" id="{47FF97AF-E75B-A838-42D5-020F357D1D89}"/>
              </a:ext>
            </a:extLst>
          </p:cNvPr>
          <p:cNvPicPr>
            <a:picLocks noChangeAspect="1"/>
          </p:cNvPicPr>
          <p:nvPr/>
        </p:nvPicPr>
        <p:blipFill>
          <a:blip r:embed="rId2"/>
          <a:stretch>
            <a:fillRect/>
          </a:stretch>
        </p:blipFill>
        <p:spPr>
          <a:xfrm>
            <a:off x="2079340" y="1384609"/>
            <a:ext cx="6348196" cy="4384366"/>
          </a:xfrm>
          <a:prstGeom prst="rect">
            <a:avLst/>
          </a:prstGeom>
          <a:noFill/>
        </p:spPr>
      </p:pic>
      <p:sp>
        <p:nvSpPr>
          <p:cNvPr id="5" name="Oval 4">
            <a:extLst>
              <a:ext uri="{FF2B5EF4-FFF2-40B4-BE49-F238E27FC236}">
                <a16:creationId xmlns:a16="http://schemas.microsoft.com/office/drawing/2014/main" id="{544F8E6C-0062-F749-571F-E32C671DC89C}"/>
              </a:ext>
            </a:extLst>
          </p:cNvPr>
          <p:cNvSpPr/>
          <p:nvPr/>
        </p:nvSpPr>
        <p:spPr>
          <a:xfrm>
            <a:off x="3706224" y="3026994"/>
            <a:ext cx="2048719" cy="1099595"/>
          </a:xfrm>
          <a:prstGeom prst="ellipse">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00E24E54-9D90-3FFF-7FCE-C566ECCBD020}"/>
              </a:ext>
            </a:extLst>
          </p:cNvPr>
          <p:cNvSpPr/>
          <p:nvPr/>
        </p:nvSpPr>
        <p:spPr>
          <a:xfrm>
            <a:off x="5754943" y="3362632"/>
            <a:ext cx="3005340" cy="395312"/>
          </a:xfrm>
          <a:prstGeom prs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OASIS TOSCA: Cloud Portability and Lifecycle Management | PDF">
            <a:extLst>
              <a:ext uri="{FF2B5EF4-FFF2-40B4-BE49-F238E27FC236}">
                <a16:creationId xmlns:a16="http://schemas.microsoft.com/office/drawing/2014/main" id="{4D5659B0-07E6-7296-7B82-566DD0247A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30" t="6365" r="33056" b="64086"/>
          <a:stretch>
            <a:fillRect/>
          </a:stretch>
        </p:blipFill>
        <p:spPr bwMode="auto">
          <a:xfrm>
            <a:off x="8773366" y="2723165"/>
            <a:ext cx="3113834" cy="1674245"/>
          </a:xfrm>
          <a:prstGeom prst="rect">
            <a:avLst/>
          </a:prstGeom>
          <a:noFill/>
          <a:ln>
            <a:solidFill>
              <a:srgbClr val="00206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3271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9F5BF-0CCD-8295-FD6F-96B8AD5EBE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5CA494-896C-CECF-C4E8-402DEE8AAF7A}"/>
              </a:ext>
            </a:extLst>
          </p:cNvPr>
          <p:cNvSpPr>
            <a:spLocks noGrp="1"/>
          </p:cNvSpPr>
          <p:nvPr>
            <p:ph type="title"/>
          </p:nvPr>
        </p:nvSpPr>
        <p:spPr>
          <a:xfrm>
            <a:off x="719999" y="474579"/>
            <a:ext cx="9043642" cy="855663"/>
          </a:xfrm>
        </p:spPr>
        <p:txBody>
          <a:bodyPr>
            <a:normAutofit/>
          </a:bodyPr>
          <a:lstStyle/>
          <a:p>
            <a:r>
              <a:rPr lang="en-US" dirty="0"/>
              <a:t>What now? </a:t>
            </a:r>
          </a:p>
        </p:txBody>
      </p:sp>
      <p:sp>
        <p:nvSpPr>
          <p:cNvPr id="3" name="Text Placeholder 2">
            <a:extLst>
              <a:ext uri="{FF2B5EF4-FFF2-40B4-BE49-F238E27FC236}">
                <a16:creationId xmlns:a16="http://schemas.microsoft.com/office/drawing/2014/main" id="{60DBAA31-E391-E908-AF8B-5581194BBEEC}"/>
              </a:ext>
            </a:extLst>
          </p:cNvPr>
          <p:cNvSpPr>
            <a:spLocks noGrp="1"/>
          </p:cNvSpPr>
          <p:nvPr>
            <p:ph type="body" idx="1"/>
          </p:nvPr>
        </p:nvSpPr>
        <p:spPr>
          <a:xfrm>
            <a:off x="719999" y="3048001"/>
            <a:ext cx="5029160" cy="1030014"/>
          </a:xfrm>
        </p:spPr>
        <p:txBody>
          <a:bodyPr/>
          <a:lstStyle/>
          <a:p>
            <a:pPr algn="ctr"/>
            <a:r>
              <a:rPr lang="en-US" dirty="0"/>
              <a:t>Reverse Engineering from Infrastructure to TOSCA</a:t>
            </a:r>
          </a:p>
        </p:txBody>
      </p:sp>
      <p:pic>
        <p:nvPicPr>
          <p:cNvPr id="10242" name="Picture 2" descr="Software Engineering Services">
            <a:extLst>
              <a:ext uri="{FF2B5EF4-FFF2-40B4-BE49-F238E27FC236}">
                <a16:creationId xmlns:a16="http://schemas.microsoft.com/office/drawing/2014/main" id="{37003A86-921B-C0E6-BF2F-99105DA185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7" t="1352" r="6227" b="1892"/>
          <a:stretch>
            <a:fillRect/>
          </a:stretch>
        </p:blipFill>
        <p:spPr bwMode="auto">
          <a:xfrm>
            <a:off x="5491615" y="1330242"/>
            <a:ext cx="5980386" cy="3762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66774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50C4D-255A-E56D-9391-97D8A121FAD0}"/>
            </a:ext>
          </a:extLst>
        </p:cNvPr>
        <p:cNvGrpSpPr/>
        <p:nvPr/>
      </p:nvGrpSpPr>
      <p:grpSpPr>
        <a:xfrm>
          <a:off x="0" y="0"/>
          <a:ext cx="0" cy="0"/>
          <a:chOff x="0" y="0"/>
          <a:chExt cx="0" cy="0"/>
        </a:xfrm>
      </p:grpSpPr>
      <p:sp>
        <p:nvSpPr>
          <p:cNvPr id="388" name="We do cool stuff">
            <a:extLst>
              <a:ext uri="{FF2B5EF4-FFF2-40B4-BE49-F238E27FC236}">
                <a16:creationId xmlns:a16="http://schemas.microsoft.com/office/drawing/2014/main" id="{111D7006-982A-DF05-3340-992ACA5D9A09}"/>
              </a:ext>
            </a:extLst>
          </p:cNvPr>
          <p:cNvSpPr txBox="1">
            <a:spLocks noGrp="1"/>
          </p:cNvSpPr>
          <p:nvPr>
            <p:ph type="title"/>
          </p:nvPr>
        </p:nvSpPr>
        <p:spPr>
          <a:prstGeom prst="rect">
            <a:avLst/>
          </a:prstGeom>
        </p:spPr>
        <p:txBody>
          <a:bodyPr/>
          <a:lstStyle>
            <a:lvl1pPr>
              <a:defRPr>
                <a:solidFill>
                  <a:srgbClr val="7F3B35"/>
                </a:solidFill>
              </a:defRPr>
            </a:lvl1pPr>
          </a:lstStyle>
          <a:p>
            <a:r>
              <a:rPr lang="en-US" dirty="0"/>
              <a:t>IT Infrastructure</a:t>
            </a:r>
            <a:endParaRPr dirty="0"/>
          </a:p>
        </p:txBody>
      </p:sp>
      <p:sp>
        <p:nvSpPr>
          <p:cNvPr id="390" name="Dianummer">
            <a:extLst>
              <a:ext uri="{FF2B5EF4-FFF2-40B4-BE49-F238E27FC236}">
                <a16:creationId xmlns:a16="http://schemas.microsoft.com/office/drawing/2014/main" id="{64CB396B-D1B8-906C-8336-01D0F6E3BFF4}"/>
              </a:ext>
            </a:extLst>
          </p:cNvPr>
          <p:cNvSpPr txBox="1">
            <a:spLocks noGrp="1"/>
          </p:cNvSpPr>
          <p:nvPr>
            <p:ph type="sldNum" sz="quarter" idx="2"/>
          </p:nvPr>
        </p:nvSpPr>
        <p:spPr>
          <a:xfrm>
            <a:off x="719999" y="6293316"/>
            <a:ext cx="203025"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45</a:t>
            </a:fld>
            <a:endParaRPr/>
          </a:p>
        </p:txBody>
      </p:sp>
      <p:pic>
        <p:nvPicPr>
          <p:cNvPr id="4" name="Picture 3">
            <a:extLst>
              <a:ext uri="{FF2B5EF4-FFF2-40B4-BE49-F238E27FC236}">
                <a16:creationId xmlns:a16="http://schemas.microsoft.com/office/drawing/2014/main" id="{A5EEE5E3-11B3-11CE-A6A4-3BB0960126A2}"/>
              </a:ext>
            </a:extLst>
          </p:cNvPr>
          <p:cNvPicPr>
            <a:picLocks noChangeAspect="1"/>
          </p:cNvPicPr>
          <p:nvPr/>
        </p:nvPicPr>
        <p:blipFill>
          <a:blip r:embed="rId2"/>
          <a:stretch>
            <a:fillRect/>
          </a:stretch>
        </p:blipFill>
        <p:spPr>
          <a:xfrm>
            <a:off x="2755900" y="501650"/>
            <a:ext cx="6680200" cy="5854700"/>
          </a:xfrm>
          <a:prstGeom prst="rect">
            <a:avLst/>
          </a:prstGeom>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a:extLst>
                  <a:ext uri="{FF2B5EF4-FFF2-40B4-BE49-F238E27FC236}">
                    <a16:creationId xmlns:a16="http://schemas.microsoft.com/office/drawing/2014/main" id="{FC20DCC0-FEA3-44DC-2857-5EACACD87290}"/>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a:extLst>
                  <a:ext uri="{FF2B5EF4-FFF2-40B4-BE49-F238E27FC236}">
                    <a16:creationId xmlns:a16="http://schemas.microsoft.com/office/drawing/2014/main" id="{FC20DCC0-FEA3-44DC-2857-5EACACD87290}"/>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451660850"/>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71E2C-67DF-0213-2BD7-4EB7975E6A73}"/>
              </a:ext>
            </a:extLst>
          </p:cNvPr>
          <p:cNvSpPr>
            <a:spLocks noGrp="1"/>
          </p:cNvSpPr>
          <p:nvPr>
            <p:ph type="title"/>
          </p:nvPr>
        </p:nvSpPr>
        <p:spPr/>
        <p:txBody>
          <a:bodyPr/>
          <a:lstStyle/>
          <a:p>
            <a:r>
              <a:rPr lang="en-US" dirty="0"/>
              <a:t>We started from selecting open source</a:t>
            </a:r>
          </a:p>
        </p:txBody>
      </p:sp>
      <p:sp>
        <p:nvSpPr>
          <p:cNvPr id="3" name="Text Placeholder 2">
            <a:extLst>
              <a:ext uri="{FF2B5EF4-FFF2-40B4-BE49-F238E27FC236}">
                <a16:creationId xmlns:a16="http://schemas.microsoft.com/office/drawing/2014/main" id="{952C4631-1C16-2FBC-9C11-8775AD6426E7}"/>
              </a:ext>
            </a:extLst>
          </p:cNvPr>
          <p:cNvSpPr>
            <a:spLocks noGrp="1"/>
          </p:cNvSpPr>
          <p:nvPr>
            <p:ph type="body" idx="1"/>
          </p:nvPr>
        </p:nvSpPr>
        <p:spPr>
          <a:xfrm>
            <a:off x="9468104" y="4191000"/>
            <a:ext cx="1308498" cy="540599"/>
          </a:xfrm>
        </p:spPr>
        <p:txBody>
          <a:bodyPr/>
          <a:lstStyle/>
          <a:p>
            <a:r>
              <a:rPr lang="en-US" dirty="0"/>
              <a:t>Example</a:t>
            </a:r>
          </a:p>
        </p:txBody>
      </p:sp>
      <p:pic>
        <p:nvPicPr>
          <p:cNvPr id="11266" name="Picture 2" descr="What is Terraform? Introduction to Terraform | Cloud Institute">
            <a:extLst>
              <a:ext uri="{FF2B5EF4-FFF2-40B4-BE49-F238E27FC236}">
                <a16:creationId xmlns:a16="http://schemas.microsoft.com/office/drawing/2014/main" id="{6C3831D1-0E03-E39A-35B6-451E0D2DCF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99" t="20843" r="9540" b="22912"/>
          <a:stretch>
            <a:fillRect/>
          </a:stretch>
        </p:blipFill>
        <p:spPr bwMode="auto">
          <a:xfrm>
            <a:off x="1240741" y="2175642"/>
            <a:ext cx="4359791" cy="20915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Add with solid fill">
            <a:extLst>
              <a:ext uri="{FF2B5EF4-FFF2-40B4-BE49-F238E27FC236}">
                <a16:creationId xmlns:a16="http://schemas.microsoft.com/office/drawing/2014/main" id="{69C5791A-FF96-8049-F272-C950723F0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2562" y="2845676"/>
            <a:ext cx="914400" cy="914400"/>
          </a:xfrm>
          <a:prstGeom prst="rect">
            <a:avLst/>
          </a:prstGeom>
        </p:spPr>
      </p:pic>
      <p:pic>
        <p:nvPicPr>
          <p:cNvPr id="11268" name="Picture 4" descr="AWS Blog Series on Mapping CSAP to AWS Services - MovieLabs">
            <a:extLst>
              <a:ext uri="{FF2B5EF4-FFF2-40B4-BE49-F238E27FC236}">
                <a16:creationId xmlns:a16="http://schemas.microsoft.com/office/drawing/2014/main" id="{1C6A2CFF-EF7D-9D3E-B2DB-7578BA016A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4469" y="2667000"/>
            <a:ext cx="2549172"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62160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334FD-08DD-1051-E125-B9A59463B1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568A5-0E2C-36DE-5818-25BA00797879}"/>
              </a:ext>
            </a:extLst>
          </p:cNvPr>
          <p:cNvSpPr>
            <a:spLocks noGrp="1"/>
          </p:cNvSpPr>
          <p:nvPr>
            <p:ph type="title"/>
          </p:nvPr>
        </p:nvSpPr>
        <p:spPr/>
        <p:txBody>
          <a:bodyPr/>
          <a:lstStyle/>
          <a:p>
            <a:r>
              <a:rPr lang="en-US" dirty="0"/>
              <a:t>What have we done? Rule based</a:t>
            </a:r>
          </a:p>
        </p:txBody>
      </p:sp>
      <p:sp>
        <p:nvSpPr>
          <p:cNvPr id="3" name="Text Placeholder 2">
            <a:extLst>
              <a:ext uri="{FF2B5EF4-FFF2-40B4-BE49-F238E27FC236}">
                <a16:creationId xmlns:a16="http://schemas.microsoft.com/office/drawing/2014/main" id="{D70F1458-F49F-CA34-A1D6-9D124F612F64}"/>
              </a:ext>
            </a:extLst>
          </p:cNvPr>
          <p:cNvSpPr>
            <a:spLocks noGrp="1"/>
          </p:cNvSpPr>
          <p:nvPr>
            <p:ph type="body" idx="1"/>
          </p:nvPr>
        </p:nvSpPr>
        <p:spPr/>
        <p:txBody>
          <a:bodyPr/>
          <a:lstStyle/>
          <a:p>
            <a:endParaRPr lang="en-US"/>
          </a:p>
        </p:txBody>
      </p:sp>
      <p:pic>
        <p:nvPicPr>
          <p:cNvPr id="6" name="Picture 5" descr="A screenshot of a computer&#10;&#10;AI-generated content may be incorrect.">
            <a:extLst>
              <a:ext uri="{FF2B5EF4-FFF2-40B4-BE49-F238E27FC236}">
                <a16:creationId xmlns:a16="http://schemas.microsoft.com/office/drawing/2014/main" id="{9D8BD78C-E307-0FD8-5FDA-F669C4DA8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531" y="1330242"/>
            <a:ext cx="5846379" cy="5004855"/>
          </a:xfrm>
          <a:prstGeom prst="rect">
            <a:avLst/>
          </a:prstGeom>
        </p:spPr>
      </p:pic>
    </p:spTree>
    <p:extLst>
      <p:ext uri="{BB962C8B-B14F-4D97-AF65-F5344CB8AC3E}">
        <p14:creationId xmlns:p14="http://schemas.microsoft.com/office/powerpoint/2010/main" val="271048495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991AB-D1DE-BA1A-D741-4A39FEEA6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920985-C5A6-85FD-99C4-CAEA0B929A01}"/>
              </a:ext>
            </a:extLst>
          </p:cNvPr>
          <p:cNvSpPr>
            <a:spLocks noGrp="1"/>
          </p:cNvSpPr>
          <p:nvPr>
            <p:ph type="title"/>
          </p:nvPr>
        </p:nvSpPr>
        <p:spPr/>
        <p:txBody>
          <a:bodyPr/>
          <a:lstStyle/>
          <a:p>
            <a:r>
              <a:rPr lang="en-US" dirty="0"/>
              <a:t>What have we done? LLM-Based</a:t>
            </a:r>
          </a:p>
        </p:txBody>
      </p:sp>
      <p:sp>
        <p:nvSpPr>
          <p:cNvPr id="3" name="Text Placeholder 2">
            <a:extLst>
              <a:ext uri="{FF2B5EF4-FFF2-40B4-BE49-F238E27FC236}">
                <a16:creationId xmlns:a16="http://schemas.microsoft.com/office/drawing/2014/main" id="{49CB9D7F-1091-62A9-D15E-91D754ACC76F}"/>
              </a:ext>
            </a:extLst>
          </p:cNvPr>
          <p:cNvSpPr>
            <a:spLocks noGrp="1"/>
          </p:cNvSpPr>
          <p:nvPr>
            <p:ph type="body" idx="1"/>
          </p:nvPr>
        </p:nvSpPr>
        <p:spPr/>
        <p:txBody>
          <a:bodyPr/>
          <a:lstStyle/>
          <a:p>
            <a:endParaRPr lang="en-US"/>
          </a:p>
        </p:txBody>
      </p:sp>
      <p:pic>
        <p:nvPicPr>
          <p:cNvPr id="5" name="Picture 4" descr="A black screen with white text&#10;&#10;AI-generated content may be incorrect.">
            <a:extLst>
              <a:ext uri="{FF2B5EF4-FFF2-40B4-BE49-F238E27FC236}">
                <a16:creationId xmlns:a16="http://schemas.microsoft.com/office/drawing/2014/main" id="{AC07EFA5-DA10-2215-5A49-CF1F8C56A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179" y="1246879"/>
            <a:ext cx="10599642" cy="4767710"/>
          </a:xfrm>
          <a:prstGeom prst="rect">
            <a:avLst/>
          </a:prstGeom>
        </p:spPr>
      </p:pic>
    </p:spTree>
    <p:extLst>
      <p:ext uri="{BB962C8B-B14F-4D97-AF65-F5344CB8AC3E}">
        <p14:creationId xmlns:p14="http://schemas.microsoft.com/office/powerpoint/2010/main" val="342507736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9170E-FA68-664A-32F2-49605D68FD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F5F5E-028B-6135-200B-B17BF69121D9}"/>
              </a:ext>
            </a:extLst>
          </p:cNvPr>
          <p:cNvSpPr>
            <a:spLocks noGrp="1"/>
          </p:cNvSpPr>
          <p:nvPr>
            <p:ph type="title"/>
          </p:nvPr>
        </p:nvSpPr>
        <p:spPr/>
        <p:txBody>
          <a:bodyPr/>
          <a:lstStyle/>
          <a:p>
            <a:r>
              <a:rPr lang="en-US" dirty="0"/>
              <a:t>What have we observed?</a:t>
            </a:r>
          </a:p>
        </p:txBody>
      </p:sp>
      <p:graphicFrame>
        <p:nvGraphicFramePr>
          <p:cNvPr id="4" name="Diagram 3">
            <a:extLst>
              <a:ext uri="{FF2B5EF4-FFF2-40B4-BE49-F238E27FC236}">
                <a16:creationId xmlns:a16="http://schemas.microsoft.com/office/drawing/2014/main" id="{470513DB-A14A-565E-7250-87F409D49EAB}"/>
              </a:ext>
            </a:extLst>
          </p:cNvPr>
          <p:cNvGraphicFramePr/>
          <p:nvPr>
            <p:extLst>
              <p:ext uri="{D42A27DB-BD31-4B8C-83A1-F6EECF244321}">
                <p14:modId xmlns:p14="http://schemas.microsoft.com/office/powerpoint/2010/main" val="2098764186"/>
              </p:ext>
            </p:extLst>
          </p:nvPr>
        </p:nvGraphicFramePr>
        <p:xfrm>
          <a:off x="2287434" y="1800663"/>
          <a:ext cx="7617131" cy="2335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372311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997BD-26D3-7DEF-284D-22AA6D9A193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FAE5A7D-9622-6976-3F40-D60F174979AA}"/>
              </a:ext>
            </a:extLst>
          </p:cNvPr>
          <p:cNvSpPr>
            <a:spLocks noGrp="1"/>
          </p:cNvSpPr>
          <p:nvPr>
            <p:ph type="title"/>
          </p:nvPr>
        </p:nvSpPr>
        <p:spPr/>
        <p:txBody>
          <a:bodyPr/>
          <a:lstStyle/>
          <a:p>
            <a:endParaRPr lang="en-US"/>
          </a:p>
        </p:txBody>
      </p:sp>
      <p:sp>
        <p:nvSpPr>
          <p:cNvPr id="390" name="Dianummer">
            <a:extLst>
              <a:ext uri="{FF2B5EF4-FFF2-40B4-BE49-F238E27FC236}">
                <a16:creationId xmlns:a16="http://schemas.microsoft.com/office/drawing/2014/main" id="{2213F56F-2011-E640-8E73-E81AE62F6577}"/>
              </a:ext>
            </a:extLst>
          </p:cNvPr>
          <p:cNvSpPr txBox="1">
            <a:spLocks noGrp="1"/>
          </p:cNvSpPr>
          <p:nvPr>
            <p:ph type="sldNum" sz="quarter" idx="2"/>
          </p:nvPr>
        </p:nvSpPr>
        <p:spPr>
          <a:xfrm>
            <a:off x="719999" y="6293316"/>
            <a:ext cx="203025"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
        <p:nvSpPr>
          <p:cNvPr id="4" name="AutoShape 6">
            <a:extLst>
              <a:ext uri="{FF2B5EF4-FFF2-40B4-BE49-F238E27FC236}">
                <a16:creationId xmlns:a16="http://schemas.microsoft.com/office/drawing/2014/main" id="{0D541F02-07F8-39A4-7800-87664836E90A}"/>
              </a:ext>
            </a:extLst>
          </p:cNvPr>
          <p:cNvSpPr>
            <a:spLocks noChangeAspect="1" noChangeArrowheads="1"/>
          </p:cNvSpPr>
          <p:nvPr/>
        </p:nvSpPr>
        <p:spPr bwMode="auto">
          <a:xfrm>
            <a:off x="950913" y="0"/>
            <a:ext cx="102901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623385EA-7FE2-CC48-CBFC-50D01869B915}"/>
              </a:ext>
            </a:extLst>
          </p:cNvPr>
          <p:cNvPicPr>
            <a:picLocks noChangeAspect="1"/>
          </p:cNvPicPr>
          <p:nvPr/>
        </p:nvPicPr>
        <p:blipFill>
          <a:blip r:embed="rId2"/>
          <a:stretch>
            <a:fillRect/>
          </a:stretch>
        </p:blipFill>
        <p:spPr>
          <a:xfrm>
            <a:off x="950912" y="668655"/>
            <a:ext cx="9662160" cy="5044216"/>
          </a:xfrm>
          <a:prstGeom prst="rect">
            <a:avLst/>
          </a:prstGeom>
        </p:spPr>
      </p:pic>
    </p:spTree>
    <p:extLst>
      <p:ext uri="{BB962C8B-B14F-4D97-AF65-F5344CB8AC3E}">
        <p14:creationId xmlns:p14="http://schemas.microsoft.com/office/powerpoint/2010/main" val="417682124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0C94-7CBD-0194-4B3E-426E6179858C}"/>
              </a:ext>
            </a:extLst>
          </p:cNvPr>
          <p:cNvSpPr>
            <a:spLocks noGrp="1"/>
          </p:cNvSpPr>
          <p:nvPr>
            <p:ph type="title"/>
          </p:nvPr>
        </p:nvSpPr>
        <p:spPr/>
        <p:txBody>
          <a:bodyPr/>
          <a:lstStyle/>
          <a:p>
            <a:r>
              <a:rPr lang="en-US" dirty="0"/>
              <a:t>Not only open-but also in industry with NXP</a:t>
            </a:r>
          </a:p>
        </p:txBody>
      </p:sp>
      <p:sp>
        <p:nvSpPr>
          <p:cNvPr id="3" name="Text Placeholder 2">
            <a:extLst>
              <a:ext uri="{FF2B5EF4-FFF2-40B4-BE49-F238E27FC236}">
                <a16:creationId xmlns:a16="http://schemas.microsoft.com/office/drawing/2014/main" id="{A3C6ED28-EE2C-9A13-3D08-C18395BC0CC9}"/>
              </a:ext>
            </a:extLst>
          </p:cNvPr>
          <p:cNvSpPr>
            <a:spLocks noGrp="1"/>
          </p:cNvSpPr>
          <p:nvPr>
            <p:ph type="body" idx="1"/>
          </p:nvPr>
        </p:nvSpPr>
        <p:spPr>
          <a:xfrm>
            <a:off x="7236413" y="1487898"/>
            <a:ext cx="2443615" cy="939992"/>
          </a:xfrm>
        </p:spPr>
        <p:txBody>
          <a:bodyPr>
            <a:normAutofit fontScale="92500"/>
          </a:bodyPr>
          <a:lstStyle/>
          <a:p>
            <a:r>
              <a:rPr lang="en-US" dirty="0"/>
              <a:t>HPC Cluster with configuration files</a:t>
            </a:r>
          </a:p>
        </p:txBody>
      </p:sp>
      <p:pic>
        <p:nvPicPr>
          <p:cNvPr id="14338" name="Picture 2" descr="Cornell Virtual Workshop &gt; Parallel Programming Concepts and High  Performance Computing &gt; High Performance Computing &gt; Nodes">
            <a:extLst>
              <a:ext uri="{FF2B5EF4-FFF2-40B4-BE49-F238E27FC236}">
                <a16:creationId xmlns:a16="http://schemas.microsoft.com/office/drawing/2014/main" id="{E1976C7B-D4F2-91FD-374D-BF95D474D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745" y="1289925"/>
            <a:ext cx="6239532" cy="5093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7946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A3D28-D503-740D-EF86-A7890149A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569023-D5FE-0499-B7BA-C4CF8CF1A826}"/>
              </a:ext>
            </a:extLst>
          </p:cNvPr>
          <p:cNvSpPr>
            <a:spLocks noGrp="1"/>
          </p:cNvSpPr>
          <p:nvPr>
            <p:ph type="title"/>
          </p:nvPr>
        </p:nvSpPr>
        <p:spPr/>
        <p:txBody>
          <a:bodyPr/>
          <a:lstStyle/>
          <a:p>
            <a:r>
              <a:rPr lang="en-US" dirty="0"/>
              <a:t>What we obtain with HPC</a:t>
            </a:r>
          </a:p>
        </p:txBody>
      </p:sp>
      <p:sp>
        <p:nvSpPr>
          <p:cNvPr id="3" name="Text Placeholder 2">
            <a:extLst>
              <a:ext uri="{FF2B5EF4-FFF2-40B4-BE49-F238E27FC236}">
                <a16:creationId xmlns:a16="http://schemas.microsoft.com/office/drawing/2014/main" id="{3364229C-9EA6-9735-3C84-3E3AC2A58080}"/>
              </a:ext>
            </a:extLst>
          </p:cNvPr>
          <p:cNvSpPr>
            <a:spLocks noGrp="1"/>
          </p:cNvSpPr>
          <p:nvPr>
            <p:ph type="body" idx="1"/>
          </p:nvPr>
        </p:nvSpPr>
        <p:spPr/>
        <p:txBody>
          <a:bodyPr/>
          <a:lstStyle/>
          <a:p>
            <a:endParaRPr lang="en-US"/>
          </a:p>
        </p:txBody>
      </p:sp>
      <p:pic>
        <p:nvPicPr>
          <p:cNvPr id="4" name="Picture 2">
            <a:extLst>
              <a:ext uri="{FF2B5EF4-FFF2-40B4-BE49-F238E27FC236}">
                <a16:creationId xmlns:a16="http://schemas.microsoft.com/office/drawing/2014/main" id="{F9B8D875-8417-1DEB-5CBF-8F936BEB69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89" b="3833"/>
          <a:stretch>
            <a:fillRect/>
          </a:stretch>
        </p:blipFill>
        <p:spPr bwMode="auto">
          <a:xfrm>
            <a:off x="1988345" y="1369861"/>
            <a:ext cx="8215309" cy="4384366"/>
          </a:xfrm>
          <a:prstGeom prst="rect">
            <a:avLst/>
          </a:prstGeom>
          <a:solidFill>
            <a:srgbClr val="FFFFFF"/>
          </a:solidFill>
        </p:spPr>
      </p:pic>
    </p:spTree>
    <p:extLst>
      <p:ext uri="{BB962C8B-B14F-4D97-AF65-F5344CB8AC3E}">
        <p14:creationId xmlns:p14="http://schemas.microsoft.com/office/powerpoint/2010/main" val="399410725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B8406-7F37-FB80-3E48-F5C1B32F121B}"/>
            </a:ext>
          </a:extLst>
        </p:cNvPr>
        <p:cNvGrpSpPr/>
        <p:nvPr/>
      </p:nvGrpSpPr>
      <p:grpSpPr>
        <a:xfrm>
          <a:off x="0" y="0"/>
          <a:ext cx="0" cy="0"/>
          <a:chOff x="0" y="0"/>
          <a:chExt cx="0" cy="0"/>
        </a:xfrm>
      </p:grpSpPr>
      <p:sp>
        <p:nvSpPr>
          <p:cNvPr id="388" name="We do cool stuff">
            <a:extLst>
              <a:ext uri="{FF2B5EF4-FFF2-40B4-BE49-F238E27FC236}">
                <a16:creationId xmlns:a16="http://schemas.microsoft.com/office/drawing/2014/main" id="{D60DB883-1B80-89C3-CFE0-E651D0649D08}"/>
              </a:ext>
            </a:extLst>
          </p:cNvPr>
          <p:cNvSpPr txBox="1">
            <a:spLocks noGrp="1"/>
          </p:cNvSpPr>
          <p:nvPr>
            <p:ph type="title"/>
          </p:nvPr>
        </p:nvSpPr>
        <p:spPr>
          <a:prstGeom prst="rect">
            <a:avLst/>
          </a:prstGeom>
        </p:spPr>
        <p:txBody>
          <a:bodyPr/>
          <a:lstStyle>
            <a:lvl1pPr>
              <a:defRPr>
                <a:solidFill>
                  <a:srgbClr val="7F3B35"/>
                </a:solidFill>
              </a:defRPr>
            </a:lvl1pPr>
          </a:lstStyle>
          <a:p>
            <a:r>
              <a:rPr lang="en-US" dirty="0"/>
              <a:t>IT Infrastructure</a:t>
            </a:r>
            <a:endParaRPr dirty="0"/>
          </a:p>
        </p:txBody>
      </p:sp>
      <p:sp>
        <p:nvSpPr>
          <p:cNvPr id="390" name="Dianummer">
            <a:extLst>
              <a:ext uri="{FF2B5EF4-FFF2-40B4-BE49-F238E27FC236}">
                <a16:creationId xmlns:a16="http://schemas.microsoft.com/office/drawing/2014/main" id="{0DBC0EE4-8198-8930-FBF2-EA28650A4871}"/>
              </a:ext>
            </a:extLst>
          </p:cNvPr>
          <p:cNvSpPr txBox="1">
            <a:spLocks noGrp="1"/>
          </p:cNvSpPr>
          <p:nvPr>
            <p:ph type="sldNum" sz="quarter" idx="2"/>
          </p:nvPr>
        </p:nvSpPr>
        <p:spPr>
          <a:xfrm>
            <a:off x="719999" y="6293316"/>
            <a:ext cx="203025"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52</a:t>
            </a:fld>
            <a:endParaRPr/>
          </a:p>
        </p:txBody>
      </p:sp>
      <p:pic>
        <p:nvPicPr>
          <p:cNvPr id="4" name="Picture 3">
            <a:extLst>
              <a:ext uri="{FF2B5EF4-FFF2-40B4-BE49-F238E27FC236}">
                <a16:creationId xmlns:a16="http://schemas.microsoft.com/office/drawing/2014/main" id="{19DAABBF-7F67-4923-CB08-CB546643FC55}"/>
              </a:ext>
            </a:extLst>
          </p:cNvPr>
          <p:cNvPicPr>
            <a:picLocks noChangeAspect="1"/>
          </p:cNvPicPr>
          <p:nvPr/>
        </p:nvPicPr>
        <p:blipFill>
          <a:blip r:embed="rId2"/>
          <a:stretch>
            <a:fillRect/>
          </a:stretch>
        </p:blipFill>
        <p:spPr>
          <a:xfrm>
            <a:off x="2755900" y="501650"/>
            <a:ext cx="6680200" cy="5854700"/>
          </a:xfrm>
          <a:prstGeom prst="rect">
            <a:avLst/>
          </a:prstGeom>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a:extLst>
                  <a:ext uri="{FF2B5EF4-FFF2-40B4-BE49-F238E27FC236}">
                    <a16:creationId xmlns:a16="http://schemas.microsoft.com/office/drawing/2014/main" id="{1123076F-0C35-74A9-A876-4D04D4EF7F92}"/>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a:extLst>
                  <a:ext uri="{FF2B5EF4-FFF2-40B4-BE49-F238E27FC236}">
                    <a16:creationId xmlns:a16="http://schemas.microsoft.com/office/drawing/2014/main" id="{1123076F-0C35-74A9-A876-4D04D4EF7F92}"/>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69658016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63978-9FF4-4B0B-D0C5-C8182718B4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F03C2-2E31-74D5-184F-DDEF8A991EBC}"/>
              </a:ext>
            </a:extLst>
          </p:cNvPr>
          <p:cNvSpPr>
            <a:spLocks noGrp="1"/>
          </p:cNvSpPr>
          <p:nvPr>
            <p:ph type="title"/>
          </p:nvPr>
        </p:nvSpPr>
        <p:spPr>
          <a:xfrm>
            <a:off x="719998" y="474579"/>
            <a:ext cx="10083989" cy="793053"/>
          </a:xfrm>
        </p:spPr>
        <p:txBody>
          <a:bodyPr>
            <a:normAutofit fontScale="90000"/>
          </a:bodyPr>
          <a:lstStyle/>
          <a:p>
            <a:r>
              <a:rPr lang="en-US" dirty="0"/>
              <a:t>Add the infrastructure loads to the infrastructure graph</a:t>
            </a:r>
          </a:p>
        </p:txBody>
      </p:sp>
      <p:sp>
        <p:nvSpPr>
          <p:cNvPr id="3" name="Text Placeholder 2">
            <a:extLst>
              <a:ext uri="{FF2B5EF4-FFF2-40B4-BE49-F238E27FC236}">
                <a16:creationId xmlns:a16="http://schemas.microsoft.com/office/drawing/2014/main" id="{3ED92E98-8BFF-448F-6FB1-74D2A5801DD9}"/>
              </a:ext>
            </a:extLst>
          </p:cNvPr>
          <p:cNvSpPr>
            <a:spLocks noGrp="1"/>
          </p:cNvSpPr>
          <p:nvPr>
            <p:ph type="body" idx="1"/>
          </p:nvPr>
        </p:nvSpPr>
        <p:spPr/>
        <p:txBody>
          <a:bodyPr/>
          <a:lstStyle/>
          <a:p>
            <a:endParaRPr lang="en-US"/>
          </a:p>
        </p:txBody>
      </p:sp>
      <p:pic>
        <p:nvPicPr>
          <p:cNvPr id="4" name="Content Placeholder 4">
            <a:extLst>
              <a:ext uri="{FF2B5EF4-FFF2-40B4-BE49-F238E27FC236}">
                <a16:creationId xmlns:a16="http://schemas.microsoft.com/office/drawing/2014/main" id="{F3EA2D2C-0705-D679-6282-4CA3580102E8}"/>
              </a:ext>
            </a:extLst>
          </p:cNvPr>
          <p:cNvPicPr>
            <a:picLocks noChangeAspect="1"/>
          </p:cNvPicPr>
          <p:nvPr/>
        </p:nvPicPr>
        <p:blipFill>
          <a:blip r:embed="rId2"/>
          <a:stretch>
            <a:fillRect/>
          </a:stretch>
        </p:blipFill>
        <p:spPr>
          <a:xfrm>
            <a:off x="2784467" y="1229863"/>
            <a:ext cx="6623066" cy="4574204"/>
          </a:xfrm>
          <a:prstGeom prst="rect">
            <a:avLst/>
          </a:prstGeom>
          <a:noFill/>
        </p:spPr>
      </p:pic>
      <p:sp>
        <p:nvSpPr>
          <p:cNvPr id="5" name="Oval 4">
            <a:extLst>
              <a:ext uri="{FF2B5EF4-FFF2-40B4-BE49-F238E27FC236}">
                <a16:creationId xmlns:a16="http://schemas.microsoft.com/office/drawing/2014/main" id="{0EBC26C3-7610-D3FD-2F68-3AC30655D5AD}"/>
              </a:ext>
            </a:extLst>
          </p:cNvPr>
          <p:cNvSpPr/>
          <p:nvPr/>
        </p:nvSpPr>
        <p:spPr>
          <a:xfrm>
            <a:off x="5968626" y="1267632"/>
            <a:ext cx="1751654" cy="1014064"/>
          </a:xfrm>
          <a:prstGeom prst="ellipse">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91615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1D014-484D-91E0-5DED-1B7C9F29FAEC}"/>
            </a:ext>
          </a:extLst>
        </p:cNvPr>
        <p:cNvGrpSpPr/>
        <p:nvPr/>
      </p:nvGrpSpPr>
      <p:grpSpPr>
        <a:xfrm>
          <a:off x="0" y="0"/>
          <a:ext cx="0" cy="0"/>
          <a:chOff x="0" y="0"/>
          <a:chExt cx="0" cy="0"/>
        </a:xfrm>
      </p:grpSpPr>
      <p:pic>
        <p:nvPicPr>
          <p:cNvPr id="21510" name="Picture 6" descr="How to Express Gratitude in Different Languages: A Guide to Cultural ...">
            <a:extLst>
              <a:ext uri="{FF2B5EF4-FFF2-40B4-BE49-F238E27FC236}">
                <a16:creationId xmlns:a16="http://schemas.microsoft.com/office/drawing/2014/main" id="{134FDE30-B6B4-2262-B768-E85E4E474C5F}"/>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8249" b="824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56CDC4-9DEE-B41F-6773-A262D451C60B}"/>
              </a:ext>
            </a:extLst>
          </p:cNvPr>
          <p:cNvSpPr>
            <a:spLocks noGrp="1"/>
          </p:cNvSpPr>
          <p:nvPr>
            <p:ph type="ctrTitle"/>
          </p:nvPr>
        </p:nvSpPr>
        <p:spPr>
          <a:xfrm>
            <a:off x="0" y="4474464"/>
            <a:ext cx="7011442" cy="1987328"/>
          </a:xfrm>
        </p:spPr>
        <p:txBody>
          <a:bodyPr wrap="square" anchor="ctr">
            <a:normAutofit/>
          </a:bodyPr>
          <a:lstStyle/>
          <a:p>
            <a:r>
              <a:rPr lang="en-US" dirty="0">
                <a:solidFill>
                  <a:schemeClr val="tx1"/>
                </a:solidFill>
              </a:rPr>
              <a:t>Thank you for the attention!</a:t>
            </a:r>
          </a:p>
        </p:txBody>
      </p:sp>
      <p:sp>
        <p:nvSpPr>
          <p:cNvPr id="4" name="Slide Number Placeholder 3" hidden="1">
            <a:extLst>
              <a:ext uri="{FF2B5EF4-FFF2-40B4-BE49-F238E27FC236}">
                <a16:creationId xmlns:a16="http://schemas.microsoft.com/office/drawing/2014/main" id="{2DBD70DC-148D-24A6-A0AC-7F14BEB9AB5E}"/>
              </a:ext>
            </a:extLst>
          </p:cNvPr>
          <p:cNvSpPr>
            <a:spLocks noGrp="1"/>
          </p:cNvSpPr>
          <p:nvPr>
            <p:ph type="sldNum" sz="quarter" idx="4294967295"/>
          </p:nvPr>
        </p:nvSpPr>
        <p:spPr>
          <a:xfrm>
            <a:off x="731838" y="6205487"/>
            <a:ext cx="2743200" cy="216000"/>
          </a:xfrm>
        </p:spPr>
        <p:txBody>
          <a:bodyPr anchor="ctr">
            <a:normAutofit fontScale="70000" lnSpcReduction="20000"/>
          </a:bodyPr>
          <a:lstStyle/>
          <a:p>
            <a:pPr>
              <a:spcAft>
                <a:spcPts val="600"/>
              </a:spcAft>
            </a:pPr>
            <a:fld id="{A91BF5F0-98D6-4645-BDED-827194AA7B09}" type="slidenum">
              <a:rPr lang="en-GB" smtClean="0"/>
              <a:pPr>
                <a:spcAft>
                  <a:spcPts val="600"/>
                </a:spcAft>
              </a:pPr>
              <a:t>54</a:t>
            </a:fld>
            <a:endParaRPr lang="en-GB"/>
          </a:p>
        </p:txBody>
      </p:sp>
    </p:spTree>
    <p:extLst>
      <p:ext uri="{BB962C8B-B14F-4D97-AF65-F5344CB8AC3E}">
        <p14:creationId xmlns:p14="http://schemas.microsoft.com/office/powerpoint/2010/main" val="7241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5" name="Afbeelding 6" descr="Afbeelding 6"/>
          <p:cNvPicPr>
            <a:picLocks noGrp="1" noChangeAspect="1"/>
          </p:cNvPicPr>
          <p:nvPr>
            <p:ph type="pic" idx="21"/>
          </p:nvPr>
        </p:nvPicPr>
        <p:blipFill>
          <a:blip r:embed="rId2"/>
          <a:srcRect b="6951"/>
          <a:stretch>
            <a:fillRect/>
          </a:stretch>
        </p:blipFill>
        <p:spPr>
          <a:xfrm>
            <a:off x="-50707" y="-1846297"/>
            <a:ext cx="12293414" cy="7590517"/>
          </a:xfrm>
          <a:prstGeom prst="rect">
            <a:avLst/>
          </a:prstGeom>
        </p:spPr>
      </p:pic>
      <p:sp>
        <p:nvSpPr>
          <p:cNvPr id="376" name="Titel 1"/>
          <p:cNvSpPr txBox="1">
            <a:spLocks noGrp="1"/>
          </p:cNvSpPr>
          <p:nvPr>
            <p:ph type="body" sz="quarter" idx="22"/>
          </p:nvPr>
        </p:nvSpPr>
        <p:spPr>
          <a:prstGeom prst="rect">
            <a:avLst/>
          </a:prstGeom>
        </p:spPr>
        <p:txBody>
          <a:bodyPr>
            <a:normAutofit fontScale="92500" lnSpcReduction="10000"/>
          </a:bodyPr>
          <a:lstStyle/>
          <a:p>
            <a:r>
              <a:rPr lang="nl-NL" dirty="0"/>
              <a:t>We do cool stuff </a:t>
            </a:r>
            <a:r>
              <a:rPr lang="nl-NL" dirty="0" err="1"/>
              <a:t>that</a:t>
            </a:r>
            <a:r>
              <a:rPr lang="nl-NL" dirty="0"/>
              <a:t> </a:t>
            </a:r>
            <a:r>
              <a:rPr lang="nl-NL" dirty="0" err="1"/>
              <a:t>matters</a:t>
            </a:r>
            <a:r>
              <a:rPr lang="nl-NL" dirty="0"/>
              <a:t>, </a:t>
            </a:r>
            <a:r>
              <a:rPr lang="nl-NL" dirty="0" err="1"/>
              <a:t>with</a:t>
            </a:r>
            <a:r>
              <a:rPr lang="nl-NL" dirty="0"/>
              <a:t> data</a:t>
            </a:r>
            <a:endParaRPr dirty="0"/>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 name="Rechthoek 7"/>
          <p:cNvSpPr txBox="1">
            <a:spLocks noGrp="1"/>
          </p:cNvSpPr>
          <p:nvPr>
            <p:ph type="body" sz="half" idx="21"/>
          </p:nvPr>
        </p:nvSpPr>
        <p:spPr>
          <a:xfrm>
            <a:off x="2242844" y="1979708"/>
            <a:ext cx="7483397" cy="2796984"/>
          </a:xfrm>
          <a:prstGeom prst="rect">
            <a:avLst/>
          </a:prstGeom>
        </p:spPr>
        <p:txBody>
          <a:bodyPr/>
          <a:lstStyle/>
          <a:p>
            <a:pPr marL="0" indent="0">
              <a:buSzTx/>
              <a:buFontTx/>
              <a:buNone/>
              <a:defRPr sz="3100">
                <a:solidFill>
                  <a:srgbClr val="FFFFFF"/>
                </a:solidFill>
              </a:defRPr>
            </a:pPr>
            <a:r>
              <a:t>The practical approach enables you to directly show the value of data science (and yourself) within your own organization. Very inspiring.</a:t>
            </a:r>
          </a:p>
          <a:p>
            <a:pPr marL="0" indent="0">
              <a:buSzTx/>
              <a:buFontTx/>
              <a:buNone/>
              <a:defRPr sz="3100">
                <a:solidFill>
                  <a:srgbClr val="FFFFFF"/>
                </a:solidFill>
              </a:defRPr>
            </a:pPr>
            <a:endParaRPr/>
          </a:p>
          <a:p>
            <a:pPr marL="0" indent="0">
              <a:buSzTx/>
              <a:buFontTx/>
              <a:buNone/>
              <a:defRPr sz="1400">
                <a:solidFill>
                  <a:srgbClr val="FFFFFF"/>
                </a:solidFill>
              </a:defRPr>
            </a:pPr>
            <a:r>
              <a:t>Data Scientist / Senior R&amp;D engineer at Omron Europe</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0" name="Rechthoek 7"/>
          <p:cNvSpPr txBox="1">
            <a:spLocks noGrp="1"/>
          </p:cNvSpPr>
          <p:nvPr>
            <p:ph type="body" sz="half" idx="21"/>
          </p:nvPr>
        </p:nvSpPr>
        <p:spPr>
          <a:xfrm>
            <a:off x="2242844" y="1979708"/>
            <a:ext cx="7483397" cy="2796984"/>
          </a:xfrm>
          <a:prstGeom prst="rect">
            <a:avLst/>
          </a:prstGeom>
        </p:spPr>
        <p:txBody>
          <a:bodyPr/>
          <a:lstStyle/>
          <a:p>
            <a:pPr marL="0" indent="0">
              <a:buSzTx/>
              <a:buFontTx/>
              <a:buNone/>
              <a:defRPr sz="3100">
                <a:solidFill>
                  <a:srgbClr val="FFFFFF"/>
                </a:solidFill>
              </a:defRPr>
            </a:pPr>
            <a:r>
              <a:t>The practical approach enables you to directly show the value of data science (and yourself) within your own organization. Very inspiring.</a:t>
            </a:r>
          </a:p>
          <a:p>
            <a:pPr marL="0" indent="0">
              <a:buSzTx/>
              <a:buFontTx/>
              <a:buNone/>
              <a:defRPr sz="3100">
                <a:solidFill>
                  <a:srgbClr val="FFFFFF"/>
                </a:solidFill>
              </a:defRPr>
            </a:pPr>
            <a:endParaRPr/>
          </a:p>
          <a:p>
            <a:pPr marL="0" indent="0">
              <a:buSzTx/>
              <a:buFontTx/>
              <a:buNone/>
              <a:defRPr sz="1400">
                <a:solidFill>
                  <a:srgbClr val="FFFFFF"/>
                </a:solidFill>
              </a:defRPr>
            </a:pPr>
            <a:r>
              <a:t>Data Scientist / Senior R&amp;D engineer at Omron Europe</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2" name="Rechthoek 7"/>
          <p:cNvSpPr txBox="1">
            <a:spLocks noGrp="1"/>
          </p:cNvSpPr>
          <p:nvPr>
            <p:ph type="body" sz="half" idx="21"/>
          </p:nvPr>
        </p:nvSpPr>
        <p:spPr>
          <a:xfrm>
            <a:off x="2242844" y="1979708"/>
            <a:ext cx="7483397" cy="2796984"/>
          </a:xfrm>
          <a:prstGeom prst="rect">
            <a:avLst/>
          </a:prstGeom>
        </p:spPr>
        <p:txBody>
          <a:bodyPr/>
          <a:lstStyle/>
          <a:p>
            <a:pPr marL="0" indent="0">
              <a:buSzTx/>
              <a:buFontTx/>
              <a:buNone/>
              <a:defRPr sz="3100">
                <a:solidFill>
                  <a:srgbClr val="FFFFFF"/>
                </a:solidFill>
              </a:defRPr>
            </a:pPr>
            <a:r>
              <a:t>The practical approach enables you to directly show the value of data science (and yourself) within your own organization. Very inspiring.</a:t>
            </a:r>
          </a:p>
          <a:p>
            <a:pPr marL="0" indent="0">
              <a:buSzTx/>
              <a:buFontTx/>
              <a:buNone/>
              <a:defRPr sz="3100">
                <a:solidFill>
                  <a:srgbClr val="FFFFFF"/>
                </a:solidFill>
              </a:defRPr>
            </a:pPr>
            <a:endParaRPr/>
          </a:p>
          <a:p>
            <a:pPr marL="0" indent="0">
              <a:buSzTx/>
              <a:buFontTx/>
              <a:buNone/>
              <a:defRPr sz="1400">
                <a:solidFill>
                  <a:srgbClr val="FFFFFF"/>
                </a:solidFill>
              </a:defRPr>
            </a:pPr>
            <a:r>
              <a:t>Data Scientist / Senior R&amp;D engineer at Omron Europe</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4" name="We do cool stuff"/>
          <p:cNvSpPr txBox="1">
            <a:spLocks noGrp="1"/>
          </p:cNvSpPr>
          <p:nvPr>
            <p:ph type="title"/>
          </p:nvPr>
        </p:nvSpPr>
        <p:spPr>
          <a:prstGeom prst="rect">
            <a:avLst/>
          </a:prstGeom>
        </p:spPr>
        <p:txBody>
          <a:bodyPr/>
          <a:lstStyle>
            <a:lvl1pPr>
              <a:defRPr>
                <a:solidFill>
                  <a:srgbClr val="7F3B35"/>
                </a:solidFill>
              </a:defRPr>
            </a:lvl1pPr>
          </a:lstStyle>
          <a:p>
            <a:r>
              <a:t>We do cool stuff</a:t>
            </a:r>
          </a:p>
        </p:txBody>
      </p:sp>
      <p:sp>
        <p:nvSpPr>
          <p:cNvPr id="385" name="Lorem ipsum dolor sit amet, consectetur adipiscing elit, sed do eiusmod tempor incididunt ut labore et dolore magna aliqua. Ut enim ad minim veniam, quis nostrud exercitation ullamco laboris nisi ut aliquip ex ea commodo consequat.…"/>
          <p:cNvSpPr txBox="1">
            <a:spLocks noGrp="1"/>
          </p:cNvSpPr>
          <p:nvPr>
            <p:ph type="body" idx="1"/>
          </p:nvPr>
        </p:nvSpPr>
        <p:spPr>
          <a:prstGeom prst="rect">
            <a:avLst/>
          </a:prstGeom>
        </p:spPr>
        <p:txBody>
          <a:bodyPr/>
          <a:lstStyle/>
          <a:p>
            <a:r>
              <a:t>Lorem ipsum dolor sit amet, consectetur adipiscing elit, sed do eiusmod tempor incididunt ut labore et dolore magna aliqua. Ut enim ad minim veniam, quis nostrud exercitation ullamco laboris nisi ut aliquip ex ea commodo consequat. </a:t>
            </a:r>
          </a:p>
          <a:p>
            <a:endParaRPr/>
          </a:p>
          <a:p>
            <a:pPr marL="240631" indent="-240631">
              <a:buSzPct val="100000"/>
              <a:buChar char="•"/>
            </a:pPr>
            <a:r>
              <a:t>Duis aute irure dolor in reprehenderit</a:t>
            </a:r>
          </a:p>
          <a:p>
            <a:pPr marL="240631" indent="-240631">
              <a:buSzPct val="100000"/>
              <a:buChar char="•"/>
            </a:pPr>
            <a:r>
              <a:t>In voluptate velit esse cillum dolore</a:t>
            </a:r>
          </a:p>
          <a:p>
            <a:pPr marL="240631" indent="-240631">
              <a:buSzPct val="100000"/>
              <a:buChar char="•"/>
            </a:pPr>
            <a:r>
              <a:t>Eu fugiat nulla pariatur. </a:t>
            </a:r>
          </a:p>
          <a:p>
            <a:pPr marL="240631" indent="-240631">
              <a:buSzPct val="100000"/>
              <a:buChar char="•"/>
            </a:pPr>
            <a:r>
              <a:t>Excepteur sint occaecat cupidatat non</a:t>
            </a:r>
          </a:p>
        </p:txBody>
      </p:sp>
      <p:sp>
        <p:nvSpPr>
          <p:cNvPr id="386" name="Dianummer"/>
          <p:cNvSpPr txBox="1">
            <a:spLocks noGrp="1"/>
          </p:cNvSpPr>
          <p:nvPr>
            <p:ph type="sldNum" sz="quarter" idx="2"/>
          </p:nvPr>
        </p:nvSpPr>
        <p:spPr>
          <a:xfrm>
            <a:off x="719999" y="6293316"/>
            <a:ext cx="203025"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59</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9E291-11D3-42B7-63FF-743DA62EBB20}"/>
            </a:ext>
          </a:extLst>
        </p:cNvPr>
        <p:cNvGrpSpPr/>
        <p:nvPr/>
      </p:nvGrpSpPr>
      <p:grpSpPr>
        <a:xfrm>
          <a:off x="0" y="0"/>
          <a:ext cx="0" cy="0"/>
          <a:chOff x="0" y="0"/>
          <a:chExt cx="0" cy="0"/>
        </a:xfrm>
      </p:grpSpPr>
      <p:sp>
        <p:nvSpPr>
          <p:cNvPr id="388" name="We do cool stuff">
            <a:extLst>
              <a:ext uri="{FF2B5EF4-FFF2-40B4-BE49-F238E27FC236}">
                <a16:creationId xmlns:a16="http://schemas.microsoft.com/office/drawing/2014/main" id="{0A8844D6-5E76-4590-9244-86FA3A0F6C4D}"/>
              </a:ext>
            </a:extLst>
          </p:cNvPr>
          <p:cNvSpPr txBox="1">
            <a:spLocks noGrp="1"/>
          </p:cNvSpPr>
          <p:nvPr>
            <p:ph type="title"/>
          </p:nvPr>
        </p:nvSpPr>
        <p:spPr>
          <a:prstGeom prst="rect">
            <a:avLst/>
          </a:prstGeom>
        </p:spPr>
        <p:txBody>
          <a:bodyPr/>
          <a:lstStyle>
            <a:lvl1pPr>
              <a:defRPr>
                <a:solidFill>
                  <a:srgbClr val="7F3B35"/>
                </a:solidFill>
              </a:defRPr>
            </a:lvl1pPr>
          </a:lstStyle>
          <a:p>
            <a:r>
              <a:rPr lang="en-US" dirty="0"/>
              <a:t>IT Infrastructure</a:t>
            </a:r>
            <a:endParaRPr dirty="0"/>
          </a:p>
        </p:txBody>
      </p:sp>
      <p:sp>
        <p:nvSpPr>
          <p:cNvPr id="390" name="Dianummer">
            <a:extLst>
              <a:ext uri="{FF2B5EF4-FFF2-40B4-BE49-F238E27FC236}">
                <a16:creationId xmlns:a16="http://schemas.microsoft.com/office/drawing/2014/main" id="{E83717BD-16A4-03DA-F6CB-406AA4C467B6}"/>
              </a:ext>
            </a:extLst>
          </p:cNvPr>
          <p:cNvSpPr txBox="1">
            <a:spLocks noGrp="1"/>
          </p:cNvSpPr>
          <p:nvPr>
            <p:ph type="sldNum" sz="quarter" idx="2"/>
          </p:nvPr>
        </p:nvSpPr>
        <p:spPr>
          <a:xfrm>
            <a:off x="719999" y="6293316"/>
            <a:ext cx="203025" cy="28882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pic>
        <p:nvPicPr>
          <p:cNvPr id="12290" name="Picture 2" descr="Layered architecture of the cloud system. | Download Scientific Diagram">
            <a:extLst>
              <a:ext uri="{FF2B5EF4-FFF2-40B4-BE49-F238E27FC236}">
                <a16:creationId xmlns:a16="http://schemas.microsoft.com/office/drawing/2014/main" id="{3942CFDF-0074-A841-1176-3C261706D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33" y="1435100"/>
            <a:ext cx="8886934" cy="428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399138"/>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ED1231B-DEB5-E262-7743-FB3EA49CE4DA}"/>
            </a:ext>
          </a:extLst>
        </p:cNvPr>
        <p:cNvGrpSpPr/>
        <p:nvPr/>
      </p:nvGrpSpPr>
      <p:grpSpPr>
        <a:xfrm>
          <a:off x="0" y="0"/>
          <a:ext cx="0" cy="0"/>
          <a:chOff x="0" y="0"/>
          <a:chExt cx="0" cy="0"/>
        </a:xfrm>
      </p:grpSpPr>
      <p:sp>
        <p:nvSpPr>
          <p:cNvPr id="388" name="We do cool stuff">
            <a:extLst>
              <a:ext uri="{FF2B5EF4-FFF2-40B4-BE49-F238E27FC236}">
                <a16:creationId xmlns:a16="http://schemas.microsoft.com/office/drawing/2014/main" id="{C7ECB0C3-CEB7-1A0A-DAD2-A90B0C188F6F}"/>
              </a:ext>
            </a:extLst>
          </p:cNvPr>
          <p:cNvSpPr txBox="1">
            <a:spLocks noGrp="1"/>
          </p:cNvSpPr>
          <p:nvPr>
            <p:ph type="title"/>
          </p:nvPr>
        </p:nvSpPr>
        <p:spPr>
          <a:prstGeom prst="rect">
            <a:avLst/>
          </a:prstGeom>
        </p:spPr>
        <p:txBody>
          <a:bodyPr/>
          <a:lstStyle>
            <a:lvl1pPr>
              <a:defRPr>
                <a:solidFill>
                  <a:srgbClr val="7F3B35"/>
                </a:solidFill>
              </a:defRPr>
            </a:lvl1pPr>
          </a:lstStyle>
          <a:p>
            <a:r>
              <a:t>We do cool stuff</a:t>
            </a:r>
          </a:p>
        </p:txBody>
      </p:sp>
      <p:sp>
        <p:nvSpPr>
          <p:cNvPr id="389"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7C569DB7-23EE-7083-4033-B1F67892E5B4}"/>
              </a:ext>
            </a:extLst>
          </p:cNvPr>
          <p:cNvSpPr txBox="1">
            <a:spLocks noGrp="1"/>
          </p:cNvSpPr>
          <p:nvPr>
            <p:ph type="body" idx="1"/>
          </p:nvPr>
        </p:nvSpPr>
        <p:spPr>
          <a:prstGeom prst="rect">
            <a:avLst/>
          </a:prstGeom>
        </p:spPr>
        <p:txBody>
          <a:bodyPr/>
          <a:lstStyle/>
          <a:p>
            <a:r>
              <a:t>Lorem ipsum dolor sit amet, consectetur adipiscing elit, sed do eiusmod tempor incididunt ut labore et dolore magna aliqua. Ut enim ad minim veniam, quis nostrud exercitation ullamco laboris nisi ut aliquip ex ea commodo consequat. </a:t>
            </a:r>
          </a:p>
          <a:p>
            <a:endParaRPr/>
          </a:p>
          <a:p>
            <a:pPr marL="240631" indent="-240631">
              <a:buSzPct val="100000"/>
              <a:buChar char="•"/>
            </a:pPr>
            <a:r>
              <a:t>Duis aute irure dolor in reprehenderit</a:t>
            </a:r>
          </a:p>
          <a:p>
            <a:pPr marL="240631" indent="-240631">
              <a:buSzPct val="100000"/>
              <a:buChar char="•"/>
            </a:pPr>
            <a:r>
              <a:t>In voluptate velit esse cillum dolore</a:t>
            </a:r>
          </a:p>
          <a:p>
            <a:pPr marL="240631" indent="-240631">
              <a:buSzPct val="100000"/>
              <a:buChar char="•"/>
            </a:pPr>
            <a:r>
              <a:t>Eu fugiat nulla pariatur. </a:t>
            </a:r>
          </a:p>
          <a:p>
            <a:pPr marL="240631" indent="-240631">
              <a:buSzPct val="100000"/>
              <a:buChar char="•"/>
            </a:pPr>
            <a:r>
              <a:t>Excepteur sint occaecat cupidatat non</a:t>
            </a:r>
          </a:p>
        </p:txBody>
      </p:sp>
      <p:sp>
        <p:nvSpPr>
          <p:cNvPr id="390" name="Dianummer">
            <a:extLst>
              <a:ext uri="{FF2B5EF4-FFF2-40B4-BE49-F238E27FC236}">
                <a16:creationId xmlns:a16="http://schemas.microsoft.com/office/drawing/2014/main" id="{68182D35-32A7-C05E-BA9F-4B7F8B323389}"/>
              </a:ext>
            </a:extLst>
          </p:cNvPr>
          <p:cNvSpPr txBox="1">
            <a:spLocks noGrp="1"/>
          </p:cNvSpPr>
          <p:nvPr>
            <p:ph type="sldNum" sz="quarter" idx="2"/>
          </p:nvPr>
        </p:nvSpPr>
        <p:spPr>
          <a:xfrm>
            <a:off x="719999" y="6293316"/>
            <a:ext cx="203025" cy="28882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60</a:t>
            </a:fld>
            <a:endParaRPr/>
          </a:p>
        </p:txBody>
      </p:sp>
    </p:spTree>
    <p:extLst>
      <p:ext uri="{BB962C8B-B14F-4D97-AF65-F5344CB8AC3E}">
        <p14:creationId xmlns:p14="http://schemas.microsoft.com/office/powerpoint/2010/main" val="297260241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2" name="Afbeelding" descr="Afbeelding"/>
          <p:cNvPicPr>
            <a:picLocks noGrp="1" noChangeAspect="1"/>
          </p:cNvPicPr>
          <p:nvPr>
            <p:ph type="pic" idx="21"/>
          </p:nvPr>
        </p:nvPicPr>
        <p:blipFill>
          <a:blip r:embed="rId2"/>
          <a:srcRect l="46" r="46"/>
          <a:stretch>
            <a:fillRect/>
          </a:stretch>
        </p:blipFill>
        <p:spPr>
          <a:prstGeom prst="rect">
            <a:avLst/>
          </a:prstGeom>
        </p:spPr>
      </p:pic>
      <p:sp>
        <p:nvSpPr>
          <p:cNvPr id="396" name="We do cool stuff"/>
          <p:cNvSpPr txBox="1">
            <a:spLocks noGrp="1"/>
          </p:cNvSpPr>
          <p:nvPr>
            <p:ph type="title"/>
          </p:nvPr>
        </p:nvSpPr>
        <p:spPr>
          <a:prstGeom prst="rect">
            <a:avLst/>
          </a:prstGeom>
        </p:spPr>
        <p:txBody>
          <a:bodyPr/>
          <a:lstStyle>
            <a:lvl1pPr>
              <a:defRPr>
                <a:solidFill>
                  <a:srgbClr val="7F3B35"/>
                </a:solidFill>
              </a:defRPr>
            </a:lvl1pPr>
          </a:lstStyle>
          <a:p>
            <a:r>
              <a:t>We do cool stuff</a:t>
            </a:r>
          </a:p>
        </p:txBody>
      </p:sp>
      <p:sp>
        <p:nvSpPr>
          <p:cNvPr id="397" name="Lorem ipsum dolor sit amet, consectetur adipiscing elit, sed do eiusmod tempor incididunt ut labore et dolore magna aliqua. Ut enim ad minim veniam, quis nostrud exercitation ullamco laboris nisi ut aliquip ex ea commodo consequat. Duis aute irure dolor "/>
          <p:cNvSpPr txBox="1">
            <a:spLocks noGrp="1"/>
          </p:cNvSpPr>
          <p:nvPr>
            <p:ph type="body" sz="half" idx="1"/>
          </p:nvPr>
        </p:nvSpPr>
        <p:spPr>
          <a:prstGeom prst="rect">
            <a:avLst/>
          </a:prstGeom>
        </p:spPr>
        <p:txBody>
          <a:bodyPr>
            <a:normAutofit lnSpcReduction="10000"/>
          </a:bodyPr>
          <a:lstStyle>
            <a:lvl1pPr defTabSz="804672">
              <a:defRPr sz="2112"/>
            </a:lvl1pPr>
          </a:lstStyle>
          <a:p>
            <a: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398" name="Dianummer"/>
          <p:cNvSpPr txBox="1">
            <a:spLocks noGrp="1"/>
          </p:cNvSpPr>
          <p:nvPr>
            <p:ph type="sldNum" sz="quarter" idx="2"/>
          </p:nvPr>
        </p:nvSpPr>
        <p:spPr>
          <a:xfrm>
            <a:off x="719999" y="6293316"/>
            <a:ext cx="203025"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61</a:t>
            </a:fld>
            <a:endParaRPr/>
          </a:p>
        </p:txBody>
      </p:sp>
      <p:pic>
        <p:nvPicPr>
          <p:cNvPr id="393" name="Afbeelding 7" descr="Afbeelding 7"/>
          <p:cNvPicPr>
            <a:picLocks noChangeAspect="1"/>
          </p:cNvPicPr>
          <p:nvPr/>
        </p:nvPicPr>
        <p:blipFill>
          <a:blip r:embed="rId3"/>
          <a:stretch>
            <a:fillRect/>
          </a:stretch>
        </p:blipFill>
        <p:spPr>
          <a:xfrm>
            <a:off x="10157142" y="5995546"/>
            <a:ext cx="1766770" cy="656823"/>
          </a:xfrm>
          <a:prstGeom prst="rect">
            <a:avLst/>
          </a:prstGeom>
          <a:ln w="12700">
            <a:miter lim="400000"/>
          </a:ln>
        </p:spPr>
      </p:pic>
      <p:sp>
        <p:nvSpPr>
          <p:cNvPr id="394" name="Rechthoek 8"/>
          <p:cNvSpPr/>
          <p:nvPr/>
        </p:nvSpPr>
        <p:spPr>
          <a:xfrm>
            <a:off x="-1" y="-12552"/>
            <a:ext cx="12192001" cy="1180952"/>
          </a:xfrm>
          <a:prstGeom prst="rect">
            <a:avLst/>
          </a:prstGeom>
          <a:gradFill>
            <a:gsLst>
              <a:gs pos="0">
                <a:srgbClr val="91CAB7"/>
              </a:gs>
              <a:gs pos="100000">
                <a:srgbClr val="2E5E77"/>
              </a:gs>
            </a:gsLst>
            <a:lin ang="10800000"/>
          </a:gradFill>
          <a:ln w="12700">
            <a:miter lim="400000"/>
          </a:ln>
        </p:spPr>
        <p:txBody>
          <a:bodyPr lIns="45719" rIns="45719" anchor="ctr"/>
          <a:lstStyle/>
          <a:p>
            <a:pPr algn="ctr">
              <a:lnSpc>
                <a:spcPct val="110000"/>
              </a:lnSpc>
              <a:defRPr sz="2400"/>
            </a:pPr>
            <a:endParaRPr/>
          </a:p>
        </p:txBody>
      </p:sp>
      <p:pic>
        <p:nvPicPr>
          <p:cNvPr id="395" name="Afbeelding 3" descr="Afbeelding 3"/>
          <p:cNvPicPr>
            <a:picLocks noChangeAspect="1"/>
          </p:cNvPicPr>
          <p:nvPr/>
        </p:nvPicPr>
        <p:blipFill>
          <a:blip r:embed="rId4">
            <a:alphaModFix amt="85000"/>
          </a:blip>
          <a:srcRect t="5928" b="72313"/>
          <a:stretch>
            <a:fillRect/>
          </a:stretch>
        </p:blipFill>
        <p:spPr>
          <a:xfrm>
            <a:off x="7072300" y="-21023"/>
            <a:ext cx="4436839" cy="1184361"/>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0" name="We do cool stuff"/>
          <p:cNvSpPr txBox="1">
            <a:spLocks noGrp="1"/>
          </p:cNvSpPr>
          <p:nvPr>
            <p:ph type="title"/>
          </p:nvPr>
        </p:nvSpPr>
        <p:spPr>
          <a:prstGeom prst="rect">
            <a:avLst/>
          </a:prstGeom>
        </p:spPr>
        <p:txBody>
          <a:bodyPr/>
          <a:lstStyle>
            <a:lvl1pPr>
              <a:defRPr>
                <a:solidFill>
                  <a:srgbClr val="7F3B35"/>
                </a:solidFill>
              </a:defRPr>
            </a:lvl1pPr>
          </a:lstStyle>
          <a:p>
            <a:r>
              <a:t>We do cool stuff</a:t>
            </a:r>
          </a:p>
        </p:txBody>
      </p:sp>
      <p:sp>
        <p:nvSpPr>
          <p:cNvPr id="401" name="Lorem ipsum dolor sit amet, consectetur adipiscing elit, sed do eiusmod tempor incididunt ut labore et dolore magna aliqua. Ut enim ad minim veniam, quis nostrud exercitation ullamco laboris nisi ut aliquip ex ea commodo consequat. Duis aute irure dolor "/>
          <p:cNvSpPr txBox="1">
            <a:spLocks noGrp="1"/>
          </p:cNvSpPr>
          <p:nvPr>
            <p:ph type="body" sz="half" idx="1"/>
          </p:nvPr>
        </p:nvSpPr>
        <p:spPr>
          <a:prstGeom prst="rect">
            <a:avLst/>
          </a:prstGeom>
        </p:spPr>
        <p:txBody>
          <a:bodyPr/>
          <a:lstStyle>
            <a:lvl1pPr defTabSz="731520">
              <a:defRPr sz="1920"/>
            </a:lvl1pPr>
          </a:lstStyle>
          <a:p>
            <a: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402" name="Dianummer"/>
          <p:cNvSpPr txBox="1">
            <a:spLocks noGrp="1"/>
          </p:cNvSpPr>
          <p:nvPr>
            <p:ph type="sldNum" sz="quarter" idx="2"/>
          </p:nvPr>
        </p:nvSpPr>
        <p:spPr>
          <a:xfrm>
            <a:off x="719999" y="6293316"/>
            <a:ext cx="203025" cy="288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62</a:t>
            </a:fld>
            <a:endParaRPr/>
          </a:p>
        </p:txBody>
      </p:sp>
      <p:sp>
        <p:nvSpPr>
          <p:cNvPr id="403" name="Lorem ipsum dolor sit amet, consectetur adipiscing elit, sed do eiusmod tempor incididunt ut labore et dolore magna aliqua. Ut enim ad minim veniam, quis nostrud exercitation ullamco laboris nisi ut aliquip ex ea commodo consequat. Duis aute irure dolor "/>
          <p:cNvSpPr txBox="1">
            <a:spLocks noGrp="1"/>
          </p:cNvSpPr>
          <p:nvPr>
            <p:ph type="body" sz="half" idx="21"/>
          </p:nvPr>
        </p:nvSpPr>
        <p:spPr>
          <a:prstGeom prst="rect">
            <a:avLst/>
          </a:prstGeom>
        </p:spPr>
        <p:txBody>
          <a:bodyPr lIns="46800"/>
          <a:lstStyle>
            <a:lvl1pPr defTabSz="731520">
              <a:defRPr sz="1920"/>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a:t>
            </a:r>
            <a:r>
              <a:rPr dirty="0" err="1"/>
              <a:t>sed</a:t>
            </a:r>
            <a:r>
              <a:rPr dirty="0"/>
              <a:t> do </a:t>
            </a:r>
            <a:r>
              <a:rPr dirty="0" err="1"/>
              <a:t>eiusmod</a:t>
            </a:r>
            <a:r>
              <a:rPr dirty="0"/>
              <a:t> </a:t>
            </a:r>
            <a:r>
              <a:rPr dirty="0" err="1"/>
              <a:t>tempor</a:t>
            </a:r>
            <a:r>
              <a:rPr dirty="0"/>
              <a:t> </a:t>
            </a:r>
            <a:r>
              <a:rPr dirty="0" err="1"/>
              <a:t>incididunt</a:t>
            </a:r>
            <a:r>
              <a:rPr dirty="0"/>
              <a:t> </a:t>
            </a:r>
            <a:r>
              <a:rPr dirty="0" err="1"/>
              <a:t>ut</a:t>
            </a:r>
            <a:r>
              <a:rPr dirty="0"/>
              <a:t> </a:t>
            </a:r>
            <a:r>
              <a:rPr dirty="0" err="1"/>
              <a:t>labore</a:t>
            </a:r>
            <a:r>
              <a:rPr dirty="0"/>
              <a:t> et dolore magna </a:t>
            </a:r>
            <a:r>
              <a:rPr dirty="0" err="1"/>
              <a:t>aliqua</a:t>
            </a:r>
            <a:r>
              <a:rPr dirty="0"/>
              <a:t>. Ut </a:t>
            </a:r>
            <a:r>
              <a:rPr dirty="0" err="1"/>
              <a:t>enim</a:t>
            </a:r>
            <a:r>
              <a:rPr dirty="0"/>
              <a:t> ad minim </a:t>
            </a:r>
            <a:r>
              <a:rPr dirty="0" err="1"/>
              <a:t>veniam</a:t>
            </a:r>
            <a:r>
              <a:rPr dirty="0"/>
              <a:t>, </a:t>
            </a:r>
            <a:r>
              <a:rPr dirty="0" err="1"/>
              <a:t>quis</a:t>
            </a:r>
            <a:r>
              <a:rPr dirty="0"/>
              <a:t> </a:t>
            </a:r>
            <a:r>
              <a:rPr dirty="0" err="1"/>
              <a:t>nostrud</a:t>
            </a:r>
            <a:r>
              <a:rPr dirty="0"/>
              <a:t> exercitation </a:t>
            </a:r>
            <a:r>
              <a:rPr dirty="0" err="1"/>
              <a:t>ullamco</a:t>
            </a:r>
            <a:r>
              <a:rPr dirty="0"/>
              <a:t> </a:t>
            </a:r>
            <a:r>
              <a:rPr dirty="0" err="1"/>
              <a:t>laboris</a:t>
            </a:r>
            <a:r>
              <a:rPr dirty="0"/>
              <a:t> nisi </a:t>
            </a:r>
            <a:r>
              <a:rPr dirty="0" err="1"/>
              <a:t>ut</a:t>
            </a:r>
            <a:r>
              <a:rPr dirty="0"/>
              <a:t> </a:t>
            </a:r>
            <a:r>
              <a:rPr dirty="0" err="1"/>
              <a:t>aliquip</a:t>
            </a:r>
            <a:r>
              <a:rPr dirty="0"/>
              <a:t> ex </a:t>
            </a:r>
            <a:r>
              <a:rPr dirty="0" err="1"/>
              <a:t>ea</a:t>
            </a:r>
            <a:r>
              <a:rPr dirty="0"/>
              <a:t> </a:t>
            </a:r>
            <a:r>
              <a:rPr dirty="0" err="1"/>
              <a:t>commodo</a:t>
            </a:r>
            <a:r>
              <a:rPr dirty="0"/>
              <a:t> </a:t>
            </a:r>
            <a:r>
              <a:rPr dirty="0" err="1"/>
              <a:t>consequat</a:t>
            </a:r>
            <a:r>
              <a:rPr dirty="0"/>
              <a:t>. Duis </a:t>
            </a:r>
            <a:r>
              <a:rPr dirty="0" err="1"/>
              <a:t>aute</a:t>
            </a:r>
            <a:r>
              <a:rPr dirty="0"/>
              <a:t> </a:t>
            </a:r>
            <a:r>
              <a:rPr dirty="0" err="1"/>
              <a:t>irure</a:t>
            </a:r>
            <a:r>
              <a:rPr dirty="0"/>
              <a:t> dolor in </a:t>
            </a:r>
            <a:r>
              <a:rPr dirty="0" err="1"/>
              <a:t>reprehenderit</a:t>
            </a:r>
            <a:r>
              <a:rPr dirty="0"/>
              <a:t> in </a:t>
            </a:r>
            <a:r>
              <a:rPr dirty="0" err="1"/>
              <a:t>voluptate</a:t>
            </a:r>
            <a:r>
              <a:rPr dirty="0"/>
              <a:t> </a:t>
            </a:r>
            <a:r>
              <a:rPr dirty="0" err="1"/>
              <a:t>velit</a:t>
            </a:r>
            <a:r>
              <a:rPr dirty="0"/>
              <a:t> </a:t>
            </a:r>
            <a:r>
              <a:rPr dirty="0" err="1"/>
              <a:t>esse</a:t>
            </a:r>
            <a:r>
              <a:rPr dirty="0"/>
              <a:t> </a:t>
            </a:r>
            <a:r>
              <a:rPr dirty="0" err="1"/>
              <a:t>cillum</a:t>
            </a:r>
            <a:r>
              <a:rPr dirty="0"/>
              <a:t> dolore </a:t>
            </a:r>
            <a:r>
              <a:rPr dirty="0" err="1"/>
              <a:t>eu</a:t>
            </a:r>
            <a:r>
              <a:rPr dirty="0"/>
              <a:t> </a:t>
            </a:r>
            <a:r>
              <a:rPr dirty="0" err="1"/>
              <a:t>fugiat</a:t>
            </a:r>
            <a:r>
              <a:rPr dirty="0"/>
              <a:t> </a:t>
            </a:r>
            <a:r>
              <a:rPr dirty="0" err="1"/>
              <a:t>nulla</a:t>
            </a:r>
            <a:r>
              <a:rPr dirty="0"/>
              <a:t> </a:t>
            </a:r>
            <a:r>
              <a:rPr dirty="0" err="1"/>
              <a:t>pariatur</a:t>
            </a:r>
            <a:r>
              <a:rPr dirty="0"/>
              <a:t>. </a:t>
            </a:r>
            <a:r>
              <a:rPr dirty="0" err="1"/>
              <a:t>Excepteur</a:t>
            </a:r>
            <a:r>
              <a:rPr dirty="0"/>
              <a:t> </a:t>
            </a:r>
            <a:r>
              <a:rPr dirty="0" err="1"/>
              <a:t>sint</a:t>
            </a:r>
            <a:r>
              <a:rPr dirty="0"/>
              <a:t> </a:t>
            </a:r>
            <a:r>
              <a:rPr dirty="0" err="1"/>
              <a:t>occaecat</a:t>
            </a:r>
            <a:r>
              <a:rPr dirty="0"/>
              <a:t> </a:t>
            </a:r>
            <a:r>
              <a:rPr dirty="0" err="1"/>
              <a:t>cupidatat</a:t>
            </a:r>
            <a:r>
              <a:rPr dirty="0"/>
              <a:t> non </a:t>
            </a:r>
            <a:r>
              <a:rPr dirty="0" err="1"/>
              <a:t>proident</a:t>
            </a:r>
            <a:r>
              <a:rPr dirty="0"/>
              <a:t>, </a:t>
            </a:r>
            <a:r>
              <a:rPr dirty="0" err="1"/>
              <a:t>sunt</a:t>
            </a:r>
            <a:r>
              <a:rPr dirty="0"/>
              <a:t> in culpa qui </a:t>
            </a:r>
            <a:r>
              <a:rPr dirty="0" err="1"/>
              <a:t>officia</a:t>
            </a:r>
            <a:r>
              <a:rPr dirty="0"/>
              <a:t> </a:t>
            </a:r>
            <a:r>
              <a:rPr dirty="0" err="1"/>
              <a:t>deserunt</a:t>
            </a:r>
            <a:r>
              <a:rPr dirty="0"/>
              <a:t> </a:t>
            </a:r>
            <a:r>
              <a:rPr dirty="0" err="1"/>
              <a:t>mollit</a:t>
            </a:r>
            <a:r>
              <a:rPr dirty="0"/>
              <a:t> </a:t>
            </a:r>
            <a:r>
              <a:rPr dirty="0" err="1"/>
              <a:t>anim</a:t>
            </a:r>
            <a:r>
              <a:rPr dirty="0"/>
              <a:t> id </a:t>
            </a:r>
            <a:r>
              <a:rPr dirty="0" err="1"/>
              <a:t>est</a:t>
            </a:r>
            <a:r>
              <a:rPr dirty="0"/>
              <a:t> </a:t>
            </a:r>
            <a:r>
              <a:rPr dirty="0" err="1"/>
              <a:t>laborum</a:t>
            </a:r>
            <a:r>
              <a:rPr dirty="0"/>
              <a:t>.</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5" name="Picture 2" descr="Picture 2"/>
          <p:cNvPicPr>
            <a:picLocks noGrp="1" noChangeAspect="1"/>
          </p:cNvPicPr>
          <p:nvPr>
            <p:ph type="pic" idx="21"/>
          </p:nvPr>
        </p:nvPicPr>
        <p:blipFill>
          <a:blip r:embed="rId2"/>
          <a:srcRect t="7502" b="17498"/>
          <a:stretch>
            <a:fillRect/>
          </a:stretch>
        </p:blipFill>
        <p:spPr>
          <a:xfrm>
            <a:off x="0" y="-1104891"/>
            <a:ext cx="12191980" cy="6857991"/>
          </a:xfrm>
          <a:prstGeom prst="rect">
            <a:avLst/>
          </a:prstGeom>
        </p:spPr>
      </p:pic>
      <p:sp>
        <p:nvSpPr>
          <p:cNvPr id="407" name="Titel 1"/>
          <p:cNvSpPr txBox="1">
            <a:spLocks noGrp="1"/>
          </p:cNvSpPr>
          <p:nvPr>
            <p:ph type="body" sz="quarter" idx="22"/>
          </p:nvPr>
        </p:nvSpPr>
        <p:spPr>
          <a:prstGeom prst="rect">
            <a:avLst/>
          </a:prstGeom>
        </p:spPr>
        <p:txBody>
          <a:bodyPr/>
          <a:lstStyle/>
          <a:p>
            <a:r>
              <a:t>Cutting edge data science research in three locations</a:t>
            </a:r>
          </a:p>
        </p:txBody>
      </p:sp>
      <p:sp>
        <p:nvSpPr>
          <p:cNvPr id="406" name="Rechthoek 8"/>
          <p:cNvSpPr/>
          <p:nvPr/>
        </p:nvSpPr>
        <p:spPr>
          <a:xfrm>
            <a:off x="-12700" y="4465439"/>
            <a:ext cx="6868815" cy="2021880"/>
          </a:xfrm>
          <a:prstGeom prst="rect">
            <a:avLst/>
          </a:prstGeom>
          <a:gradFill>
            <a:gsLst>
              <a:gs pos="0">
                <a:srgbClr val="91CAB7"/>
              </a:gs>
              <a:gs pos="100000">
                <a:srgbClr val="2E5E77"/>
              </a:gs>
            </a:gsLst>
            <a:lin ang="10800000"/>
          </a:gradFill>
          <a:ln w="12700">
            <a:miter lim="400000"/>
          </a:ln>
        </p:spPr>
        <p:txBody>
          <a:bodyPr lIns="45719" rIns="45719" anchor="ctr"/>
          <a:lstStyle/>
          <a:p>
            <a:pPr algn="ctr">
              <a:lnSpc>
                <a:spcPct val="110000"/>
              </a:lnSpc>
              <a:defRPr sz="2400"/>
            </a:pPr>
            <a:endParaRPr/>
          </a:p>
        </p:txBody>
      </p:sp>
      <p:pic>
        <p:nvPicPr>
          <p:cNvPr id="408" name="Afbeelding 7" descr="Afbeelding 7"/>
          <p:cNvPicPr>
            <a:picLocks noChangeAspect="1"/>
          </p:cNvPicPr>
          <p:nvPr/>
        </p:nvPicPr>
        <p:blipFill>
          <a:blip r:embed="rId3"/>
          <a:stretch>
            <a:fillRect/>
          </a:stretch>
        </p:blipFill>
        <p:spPr>
          <a:xfrm>
            <a:off x="10157142" y="5995546"/>
            <a:ext cx="1766770" cy="656823"/>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 name="Picture 2" descr="Picture 2"/>
          <p:cNvPicPr>
            <a:picLocks noGrp="1" noChangeAspect="1"/>
          </p:cNvPicPr>
          <p:nvPr>
            <p:ph type="pic" idx="21"/>
          </p:nvPr>
        </p:nvPicPr>
        <p:blipFill>
          <a:blip r:embed="rId2"/>
          <a:srcRect l="13" r="13"/>
          <a:stretch>
            <a:fillRect/>
          </a:stretch>
        </p:blipFill>
        <p:spPr>
          <a:prstGeom prst="rect">
            <a:avLst/>
          </a:prstGeom>
        </p:spPr>
      </p:pic>
      <p:sp>
        <p:nvSpPr>
          <p:cNvPr id="412" name="Titel 1"/>
          <p:cNvSpPr txBox="1">
            <a:spLocks noGrp="1"/>
          </p:cNvSpPr>
          <p:nvPr>
            <p:ph type="body" sz="quarter" idx="22"/>
          </p:nvPr>
        </p:nvSpPr>
        <p:spPr>
          <a:prstGeom prst="rect">
            <a:avLst/>
          </a:prstGeom>
        </p:spPr>
        <p:txBody>
          <a:bodyPr/>
          <a:lstStyle/>
          <a:p>
            <a:r>
              <a:t>Cutting edge data science research in three locations</a:t>
            </a:r>
          </a:p>
        </p:txBody>
      </p:sp>
      <p:sp>
        <p:nvSpPr>
          <p:cNvPr id="411" name="Rechthoek 8"/>
          <p:cNvSpPr/>
          <p:nvPr/>
        </p:nvSpPr>
        <p:spPr>
          <a:xfrm>
            <a:off x="-12700" y="4465439"/>
            <a:ext cx="6868815" cy="2021880"/>
          </a:xfrm>
          <a:prstGeom prst="rect">
            <a:avLst/>
          </a:prstGeom>
          <a:gradFill>
            <a:gsLst>
              <a:gs pos="0">
                <a:srgbClr val="BC5E61"/>
              </a:gs>
              <a:gs pos="100000">
                <a:srgbClr val="2E5E77"/>
              </a:gs>
            </a:gsLst>
            <a:lin ang="10800000"/>
          </a:gradFill>
          <a:ln w="12700">
            <a:miter lim="400000"/>
          </a:ln>
        </p:spPr>
        <p:txBody>
          <a:bodyPr lIns="45719" rIns="45719" anchor="ctr"/>
          <a:lstStyle/>
          <a:p>
            <a:pPr algn="ctr">
              <a:lnSpc>
                <a:spcPct val="110000"/>
              </a:lnSpc>
              <a:defRPr sz="2400"/>
            </a:pPr>
            <a:endParaRPr/>
          </a:p>
        </p:txBody>
      </p:sp>
      <p:pic>
        <p:nvPicPr>
          <p:cNvPr id="413" name="Afbeelding 7" descr="Afbeelding 7"/>
          <p:cNvPicPr>
            <a:picLocks noChangeAspect="1"/>
          </p:cNvPicPr>
          <p:nvPr/>
        </p:nvPicPr>
        <p:blipFill>
          <a:blip r:embed="rId3"/>
          <a:stretch>
            <a:fillRect/>
          </a:stretch>
        </p:blipFill>
        <p:spPr>
          <a:xfrm>
            <a:off x="10157142" y="5995546"/>
            <a:ext cx="1766770" cy="656823"/>
          </a:xfrm>
          <a:prstGeom prst="rect">
            <a:avLst/>
          </a:prstGeom>
          <a:ln w="12700">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5" name="Picture 2" descr="Picture 2"/>
          <p:cNvPicPr>
            <a:picLocks noGrp="1" noChangeAspect="1"/>
          </p:cNvPicPr>
          <p:nvPr>
            <p:ph type="pic" idx="21"/>
          </p:nvPr>
        </p:nvPicPr>
        <p:blipFill>
          <a:blip r:embed="rId2"/>
          <a:srcRect l="34" r="34"/>
          <a:stretch>
            <a:fillRect/>
          </a:stretch>
        </p:blipFill>
        <p:spPr>
          <a:prstGeom prst="rect">
            <a:avLst/>
          </a:prstGeom>
        </p:spPr>
      </p:pic>
      <p:sp>
        <p:nvSpPr>
          <p:cNvPr id="417" name="Titel 1"/>
          <p:cNvSpPr txBox="1">
            <a:spLocks noGrp="1"/>
          </p:cNvSpPr>
          <p:nvPr>
            <p:ph type="body" sz="quarter" idx="22"/>
          </p:nvPr>
        </p:nvSpPr>
        <p:spPr>
          <a:prstGeom prst="rect">
            <a:avLst/>
          </a:prstGeom>
        </p:spPr>
        <p:txBody>
          <a:bodyPr/>
          <a:lstStyle/>
          <a:p>
            <a:r>
              <a:t>Cutting edge data science research in three locations</a:t>
            </a:r>
          </a:p>
        </p:txBody>
      </p:sp>
      <p:sp>
        <p:nvSpPr>
          <p:cNvPr id="416" name="Rechthoek 8"/>
          <p:cNvSpPr/>
          <p:nvPr/>
        </p:nvSpPr>
        <p:spPr>
          <a:xfrm>
            <a:off x="-12700" y="4465439"/>
            <a:ext cx="6868815" cy="2021880"/>
          </a:xfrm>
          <a:prstGeom prst="rect">
            <a:avLst/>
          </a:prstGeom>
          <a:gradFill>
            <a:gsLst>
              <a:gs pos="0">
                <a:srgbClr val="9F8D48"/>
              </a:gs>
              <a:gs pos="100000">
                <a:srgbClr val="BC5E61"/>
              </a:gs>
            </a:gsLst>
            <a:lin ang="10800000"/>
          </a:gradFill>
          <a:ln w="12700">
            <a:miter lim="400000"/>
          </a:ln>
        </p:spPr>
        <p:txBody>
          <a:bodyPr lIns="45719" rIns="45719" anchor="ctr"/>
          <a:lstStyle/>
          <a:p>
            <a:pPr algn="ctr">
              <a:lnSpc>
                <a:spcPct val="110000"/>
              </a:lnSpc>
              <a:defRPr sz="2400"/>
            </a:pPr>
            <a:endParaRPr/>
          </a:p>
        </p:txBody>
      </p:sp>
      <p:pic>
        <p:nvPicPr>
          <p:cNvPr id="418" name="Afbeelding 7" descr="Afbeelding 7"/>
          <p:cNvPicPr>
            <a:picLocks noChangeAspect="1"/>
          </p:cNvPicPr>
          <p:nvPr/>
        </p:nvPicPr>
        <p:blipFill>
          <a:blip r:embed="rId3"/>
          <a:stretch>
            <a:fillRect/>
          </a:stretch>
        </p:blipFill>
        <p:spPr>
          <a:xfrm>
            <a:off x="10157142" y="5995546"/>
            <a:ext cx="1766770" cy="656823"/>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0" name="Dia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66</a:t>
            </a:fld>
            <a:endParaRPr/>
          </a:p>
        </p:txBody>
      </p:sp>
      <p:pic>
        <p:nvPicPr>
          <p:cNvPr id="421" name="Picture 2" descr="Picture 2"/>
          <p:cNvPicPr>
            <a:picLocks noGrp="1" noChangeAspect="1"/>
          </p:cNvPicPr>
          <p:nvPr>
            <p:ph type="pic" idx="21"/>
          </p:nvPr>
        </p:nvPicPr>
        <p:blipFill>
          <a:blip r:embed="rId2"/>
          <a:srcRect t="12538" b="16782"/>
          <a:stretch>
            <a:fillRect/>
          </a:stretch>
        </p:blipFill>
        <p:spPr>
          <a:xfrm>
            <a:off x="19" y="0"/>
            <a:ext cx="12191981" cy="5751960"/>
          </a:xfrm>
          <a:prstGeom prst="rect">
            <a:avLst/>
          </a:prstGeom>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3" name="Afbeelding 18" descr="Afbeelding 18"/>
          <p:cNvPicPr>
            <a:picLocks noGrp="1" noChangeAspect="1"/>
          </p:cNvPicPr>
          <p:nvPr>
            <p:ph type="pic" idx="21"/>
          </p:nvPr>
        </p:nvPicPr>
        <p:blipFill>
          <a:blip r:embed="rId2"/>
          <a:srcRect l="43" r="43"/>
          <a:stretch>
            <a:fillRect/>
          </a:stretch>
        </p:blipFill>
        <p:spPr>
          <a:prstGeom prst="rect">
            <a:avLst/>
          </a:prstGeom>
        </p:spPr>
      </p:pic>
      <p:sp>
        <p:nvSpPr>
          <p:cNvPr id="425" name="Dia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67</a:t>
            </a:fld>
            <a:endParaRPr/>
          </a:p>
        </p:txBody>
      </p:sp>
      <p:pic>
        <p:nvPicPr>
          <p:cNvPr id="424" name="Afbeelding 7" descr="Afbeelding 7"/>
          <p:cNvPicPr>
            <a:picLocks noChangeAspect="1"/>
          </p:cNvPicPr>
          <p:nvPr/>
        </p:nvPicPr>
        <p:blipFill>
          <a:blip r:embed="rId3"/>
          <a:stretch>
            <a:fillRect/>
          </a:stretch>
        </p:blipFill>
        <p:spPr>
          <a:xfrm>
            <a:off x="10157142" y="5995546"/>
            <a:ext cx="1766770" cy="656823"/>
          </a:xfrm>
          <a:prstGeom prst="rect">
            <a:avLst/>
          </a:prstGeom>
          <a:ln w="12700">
            <a:miter lim="400000"/>
          </a:ln>
        </p:spPr>
      </p:pic>
      <p:pic>
        <p:nvPicPr>
          <p:cNvPr id="426" name="Afbeelding 24" descr="Afbeelding 24"/>
          <p:cNvPicPr>
            <a:picLocks noChangeAspect="1"/>
          </p:cNvPicPr>
          <p:nvPr/>
        </p:nvPicPr>
        <p:blipFill>
          <a:blip r:embed="rId4">
            <a:alphaModFix amt="50000"/>
          </a:blip>
          <a:stretch>
            <a:fillRect/>
          </a:stretch>
        </p:blipFill>
        <p:spPr>
          <a:xfrm>
            <a:off x="-74615" y="276515"/>
            <a:ext cx="3154370" cy="5119782"/>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8" name="Afbeelding 3" descr="Afbeelding 3"/>
          <p:cNvPicPr>
            <a:picLocks noGrp="1" noChangeAspect="1"/>
          </p:cNvPicPr>
          <p:nvPr>
            <p:ph type="pic" idx="21"/>
          </p:nvPr>
        </p:nvPicPr>
        <p:blipFill>
          <a:blip r:embed="rId2"/>
          <a:srcRect t="3125" b="26371"/>
          <a:stretch>
            <a:fillRect/>
          </a:stretch>
        </p:blipFill>
        <p:spPr>
          <a:xfrm>
            <a:off x="0" y="10"/>
            <a:ext cx="12191980" cy="5729129"/>
          </a:xfrm>
          <a:prstGeom prst="rect">
            <a:avLst/>
          </a:prstGeom>
        </p:spPr>
      </p:pic>
      <p:sp>
        <p:nvSpPr>
          <p:cNvPr id="430" name="Dia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68</a:t>
            </a:fld>
            <a:endParaRPr/>
          </a:p>
        </p:txBody>
      </p:sp>
      <p:pic>
        <p:nvPicPr>
          <p:cNvPr id="429" name="Afbeelding 7" descr="Afbeelding 7"/>
          <p:cNvPicPr>
            <a:picLocks noChangeAspect="1"/>
          </p:cNvPicPr>
          <p:nvPr/>
        </p:nvPicPr>
        <p:blipFill>
          <a:blip r:embed="rId3"/>
          <a:stretch>
            <a:fillRect/>
          </a:stretch>
        </p:blipFill>
        <p:spPr>
          <a:xfrm>
            <a:off x="10157142" y="5995546"/>
            <a:ext cx="1766770" cy="656823"/>
          </a:xfrm>
          <a:prstGeom prst="rect">
            <a:avLst/>
          </a:prstGeom>
          <a:ln w="12700">
            <a:miter lim="400000"/>
          </a:ln>
        </p:spPr>
      </p:pic>
      <p:pic>
        <p:nvPicPr>
          <p:cNvPr id="431" name="Afbeelding 19" descr="Afbeelding 19"/>
          <p:cNvPicPr>
            <a:picLocks noChangeAspect="1"/>
          </p:cNvPicPr>
          <p:nvPr/>
        </p:nvPicPr>
        <p:blipFill>
          <a:blip r:embed="rId4">
            <a:alphaModFix amt="50000"/>
          </a:blip>
          <a:stretch>
            <a:fillRect/>
          </a:stretch>
        </p:blipFill>
        <p:spPr>
          <a:xfrm>
            <a:off x="-154644" y="221110"/>
            <a:ext cx="4579338" cy="5289136"/>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3" name="Afbeelding" descr="Afbeelding"/>
          <p:cNvPicPr>
            <a:picLocks noGrp="1" noChangeAspect="1"/>
          </p:cNvPicPr>
          <p:nvPr>
            <p:ph type="pic" sz="quarter" idx="21"/>
          </p:nvPr>
        </p:nvPicPr>
        <p:blipFill>
          <a:blip r:embed="rId2"/>
          <a:srcRect l="5708" t="1605" r="5708" b="9057"/>
          <a:stretch>
            <a:fillRect/>
          </a:stretch>
        </p:blipFill>
        <p:spPr>
          <a:xfrm>
            <a:off x="2260599" y="1546527"/>
            <a:ext cx="3074046" cy="3096370"/>
          </a:xfrm>
          <a:prstGeom prst="rect">
            <a:avLst/>
          </a:prstGeom>
        </p:spPr>
      </p:pic>
      <p:sp>
        <p:nvSpPr>
          <p:cNvPr id="434" name="Rechthoek 9"/>
          <p:cNvSpPr txBox="1">
            <a:spLocks noGrp="1"/>
          </p:cNvSpPr>
          <p:nvPr>
            <p:ph type="body" sz="quarter" idx="22"/>
          </p:nvPr>
        </p:nvSpPr>
        <p:spPr>
          <a:xfrm>
            <a:off x="5642107" y="1982031"/>
            <a:ext cx="3666167" cy="2187522"/>
          </a:xfrm>
          <a:prstGeom prst="rect">
            <a:avLst/>
          </a:prstGeom>
          <a:ln>
            <a:noFill/>
          </a:ln>
        </p:spPr>
        <p:txBody>
          <a:bodyPr/>
          <a:lstStyle/>
          <a:p>
            <a:pPr marL="0" indent="0">
              <a:lnSpc>
                <a:spcPct val="100000"/>
              </a:lnSpc>
              <a:buSzTx/>
              <a:buFontTx/>
              <a:buNone/>
              <a:defRPr sz="3800">
                <a:solidFill>
                  <a:srgbClr val="166078"/>
                </a:solidFill>
                <a:latin typeface="GravurCondensed-Regular"/>
                <a:ea typeface="GravurCondensed-Regular"/>
                <a:cs typeface="GravurCondensed-Regular"/>
                <a:sym typeface="GravurCondensed-Regular"/>
              </a:defRPr>
            </a:pPr>
            <a:r>
              <a:rPr dirty="0"/>
              <a:t>Contact</a:t>
            </a:r>
          </a:p>
          <a:p>
            <a:pPr marL="0" indent="0">
              <a:lnSpc>
                <a:spcPct val="100000"/>
              </a:lnSpc>
              <a:buSzTx/>
              <a:buFontTx/>
              <a:buNone/>
              <a:defRPr sz="2100"/>
            </a:pPr>
            <a:endParaRPr dirty="0"/>
          </a:p>
          <a:p>
            <a:pPr marL="0" indent="0">
              <a:buSzTx/>
              <a:buFontTx/>
              <a:buNone/>
            </a:pPr>
            <a:r>
              <a:rPr dirty="0"/>
              <a:t>My name</a:t>
            </a:r>
          </a:p>
          <a:p>
            <a:pPr marL="0" indent="0">
              <a:buSzTx/>
              <a:buFontTx/>
              <a:buNone/>
            </a:pPr>
            <a:r>
              <a:rPr dirty="0"/>
              <a:t>+31 (0)</a:t>
            </a:r>
            <a:r>
              <a:rPr dirty="0" err="1"/>
              <a:t>myphone</a:t>
            </a:r>
            <a:endParaRPr dirty="0"/>
          </a:p>
          <a:p>
            <a:pPr marL="0" indent="0">
              <a:buSzTx/>
              <a:buFontTx/>
              <a:buNone/>
            </a:pPr>
            <a:r>
              <a:rPr u="sng" dirty="0">
                <a:uFill>
                  <a:solidFill>
                    <a:srgbClr val="0563C1"/>
                  </a:solidFill>
                </a:uFill>
                <a:hlinkClick r:id="rId3"/>
              </a:rPr>
              <a:t>myemail@jads.nl</a:t>
            </a:r>
            <a:r>
              <a:rPr dirty="0"/>
              <a:t>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4E529-498D-2365-C9DC-4667EE7F395D}"/>
            </a:ext>
          </a:extLst>
        </p:cNvPr>
        <p:cNvGrpSpPr/>
        <p:nvPr/>
      </p:nvGrpSpPr>
      <p:grpSpPr>
        <a:xfrm>
          <a:off x="0" y="0"/>
          <a:ext cx="0" cy="0"/>
          <a:chOff x="0" y="0"/>
          <a:chExt cx="0" cy="0"/>
        </a:xfrm>
      </p:grpSpPr>
      <p:sp>
        <p:nvSpPr>
          <p:cNvPr id="388" name="We do cool stuff">
            <a:extLst>
              <a:ext uri="{FF2B5EF4-FFF2-40B4-BE49-F238E27FC236}">
                <a16:creationId xmlns:a16="http://schemas.microsoft.com/office/drawing/2014/main" id="{4D18E9C9-DF24-FED9-F037-9E5E9FCB1EAB}"/>
              </a:ext>
            </a:extLst>
          </p:cNvPr>
          <p:cNvSpPr txBox="1">
            <a:spLocks noGrp="1"/>
          </p:cNvSpPr>
          <p:nvPr>
            <p:ph type="title"/>
          </p:nvPr>
        </p:nvSpPr>
        <p:spPr>
          <a:prstGeom prst="rect">
            <a:avLst/>
          </a:prstGeom>
        </p:spPr>
        <p:txBody>
          <a:bodyPr/>
          <a:lstStyle>
            <a:lvl1pPr>
              <a:defRPr>
                <a:solidFill>
                  <a:srgbClr val="7F3B35"/>
                </a:solidFill>
              </a:defRPr>
            </a:lvl1pPr>
          </a:lstStyle>
          <a:p>
            <a:r>
              <a:rPr lang="en-US" dirty="0"/>
              <a:t>What changed??</a:t>
            </a:r>
            <a:endParaRPr dirty="0"/>
          </a:p>
        </p:txBody>
      </p:sp>
      <p:sp>
        <p:nvSpPr>
          <p:cNvPr id="390" name="Dianummer">
            <a:extLst>
              <a:ext uri="{FF2B5EF4-FFF2-40B4-BE49-F238E27FC236}">
                <a16:creationId xmlns:a16="http://schemas.microsoft.com/office/drawing/2014/main" id="{E3163A28-2491-D6BE-2B2C-4C7B68BF2ACC}"/>
              </a:ext>
            </a:extLst>
          </p:cNvPr>
          <p:cNvSpPr txBox="1">
            <a:spLocks noGrp="1"/>
          </p:cNvSpPr>
          <p:nvPr>
            <p:ph type="sldNum" sz="quarter" idx="2"/>
          </p:nvPr>
        </p:nvSpPr>
        <p:spPr>
          <a:xfrm>
            <a:off x="719999" y="6293316"/>
            <a:ext cx="203025" cy="28882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pic>
        <p:nvPicPr>
          <p:cNvPr id="10242" name="Picture 2" descr="data-center-evolution">
            <a:extLst>
              <a:ext uri="{FF2B5EF4-FFF2-40B4-BE49-F238E27FC236}">
                <a16:creationId xmlns:a16="http://schemas.microsoft.com/office/drawing/2014/main" id="{DB7CBF76-496D-7323-F7F1-EFDC624F35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5997"/>
          <a:stretch>
            <a:fillRect/>
          </a:stretch>
        </p:blipFill>
        <p:spPr bwMode="auto">
          <a:xfrm>
            <a:off x="0" y="2103780"/>
            <a:ext cx="12192000" cy="2635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311003"/>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6" name="Afbeelding 9" descr="Afbeelding 9"/>
          <p:cNvPicPr>
            <a:picLocks noGrp="1" noChangeAspect="1"/>
          </p:cNvPicPr>
          <p:nvPr>
            <p:ph type="pic" idx="21"/>
          </p:nvPr>
        </p:nvPicPr>
        <p:blipFill>
          <a:blip r:embed="rId2"/>
          <a:srcRect l="34" r="34"/>
          <a:stretch>
            <a:fillRect/>
          </a:stretch>
        </p:blipFill>
        <p:spPr>
          <a:prstGeom prst="rect">
            <a:avLst/>
          </a:prstGeom>
        </p:spPr>
      </p:pic>
      <p:pic>
        <p:nvPicPr>
          <p:cNvPr id="437" name="Afbeelding 10" descr="Afbeelding 10"/>
          <p:cNvPicPr>
            <a:picLocks noChangeAspect="1"/>
          </p:cNvPicPr>
          <p:nvPr/>
        </p:nvPicPr>
        <p:blipFill>
          <a:blip r:embed="rId3">
            <a:alphaModFix amt="85000"/>
          </a:blip>
          <a:stretch>
            <a:fillRect/>
          </a:stretch>
        </p:blipFill>
        <p:spPr>
          <a:xfrm>
            <a:off x="-88900" y="245522"/>
            <a:ext cx="5189669" cy="6366956"/>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0" name="Rechthoek 2">
            <a:extLst>
              <a:ext uri="{FF2B5EF4-FFF2-40B4-BE49-F238E27FC236}">
                <a16:creationId xmlns:a16="http://schemas.microsoft.com/office/drawing/2014/main" id="{85AEC3F9-2E2C-6448-8C3A-8B6F711E6826}"/>
              </a:ext>
            </a:extLst>
          </p:cNvPr>
          <p:cNvGrpSpPr/>
          <p:nvPr/>
        </p:nvGrpSpPr>
        <p:grpSpPr>
          <a:xfrm>
            <a:off x="636996" y="769168"/>
            <a:ext cx="3106337" cy="986319"/>
            <a:chOff x="0" y="0"/>
            <a:chExt cx="3106335" cy="986317"/>
          </a:xfrm>
        </p:grpSpPr>
        <p:sp>
          <p:nvSpPr>
            <p:cNvPr id="41" name="Rechthoek">
              <a:extLst>
                <a:ext uri="{FF2B5EF4-FFF2-40B4-BE49-F238E27FC236}">
                  <a16:creationId xmlns:a16="http://schemas.microsoft.com/office/drawing/2014/main" id="{4432C9B6-FE7E-2A4A-A327-8CC46BD48640}"/>
                </a:ext>
              </a:extLst>
            </p:cNvPr>
            <p:cNvSpPr/>
            <p:nvPr/>
          </p:nvSpPr>
          <p:spPr>
            <a:xfrm>
              <a:off x="0" y="0"/>
              <a:ext cx="3106336" cy="986318"/>
            </a:xfrm>
            <a:prstGeom prst="rect">
              <a:avLst/>
            </a:prstGeom>
            <a:gradFill flip="none" rotWithShape="1">
              <a:gsLst>
                <a:gs pos="0">
                  <a:srgbClr val="91CAB7"/>
                </a:gs>
                <a:gs pos="100000">
                  <a:srgbClr val="2D5D76"/>
                </a:gs>
              </a:gsLst>
              <a:lin ang="1800000" scaled="0"/>
            </a:gradFill>
            <a:ln w="12700" cap="flat">
              <a:noFill/>
              <a:miter lim="400000"/>
            </a:ln>
            <a:effectLst/>
          </p:spPr>
          <p:txBody>
            <a:bodyPr wrap="square" lIns="45719" tIns="45719" rIns="45719" bIns="45719" numCol="1" anchor="ctr">
              <a:noAutofit/>
            </a:bodyPr>
            <a:lstStyle/>
            <a:p>
              <a:pPr algn="ctr">
                <a:lnSpc>
                  <a:spcPct val="110000"/>
                </a:lnSpc>
                <a:defRPr sz="2400"/>
              </a:pPr>
              <a:endParaRPr/>
            </a:p>
          </p:txBody>
        </p:sp>
        <p:sp>
          <p:nvSpPr>
            <p:cNvPr id="42" name="DISCOVER">
              <a:extLst>
                <a:ext uri="{FF2B5EF4-FFF2-40B4-BE49-F238E27FC236}">
                  <a16:creationId xmlns:a16="http://schemas.microsoft.com/office/drawing/2014/main" id="{FB77266D-E855-7141-A069-907C2179E322}"/>
                </a:ext>
              </a:extLst>
            </p:cNvPr>
            <p:cNvSpPr txBox="1"/>
            <p:nvPr/>
          </p:nvSpPr>
          <p:spPr>
            <a:xfrm>
              <a:off x="45720" y="317828"/>
              <a:ext cx="3014897"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rPr dirty="0"/>
                <a:t>         DISCOVER</a:t>
              </a:r>
            </a:p>
          </p:txBody>
        </p:sp>
      </p:grpSp>
      <p:pic>
        <p:nvPicPr>
          <p:cNvPr id="43" name="Graphic 8" descr="Graphic 8">
            <a:extLst>
              <a:ext uri="{FF2B5EF4-FFF2-40B4-BE49-F238E27FC236}">
                <a16:creationId xmlns:a16="http://schemas.microsoft.com/office/drawing/2014/main" id="{50D32897-A64E-644D-86D3-F2BEF4448214}"/>
              </a:ext>
            </a:extLst>
          </p:cNvPr>
          <p:cNvPicPr>
            <a:picLocks noChangeAspect="1"/>
          </p:cNvPicPr>
          <p:nvPr/>
        </p:nvPicPr>
        <p:blipFill>
          <a:blip r:embed="rId2"/>
          <a:stretch>
            <a:fillRect/>
          </a:stretch>
        </p:blipFill>
        <p:spPr>
          <a:xfrm>
            <a:off x="943095" y="927885"/>
            <a:ext cx="668884" cy="668884"/>
          </a:xfrm>
          <a:prstGeom prst="rect">
            <a:avLst/>
          </a:prstGeom>
          <a:ln w="12700">
            <a:miter lim="400000"/>
          </a:ln>
        </p:spPr>
      </p:pic>
      <p:grpSp>
        <p:nvGrpSpPr>
          <p:cNvPr id="44" name="Rechthoek 9">
            <a:extLst>
              <a:ext uri="{FF2B5EF4-FFF2-40B4-BE49-F238E27FC236}">
                <a16:creationId xmlns:a16="http://schemas.microsoft.com/office/drawing/2014/main" id="{97AAEF62-1399-7946-B3E1-2E213A05686D}"/>
              </a:ext>
            </a:extLst>
          </p:cNvPr>
          <p:cNvGrpSpPr/>
          <p:nvPr/>
        </p:nvGrpSpPr>
        <p:grpSpPr>
          <a:xfrm>
            <a:off x="4479529" y="769168"/>
            <a:ext cx="3106337" cy="986319"/>
            <a:chOff x="0" y="0"/>
            <a:chExt cx="3106335" cy="986317"/>
          </a:xfrm>
        </p:grpSpPr>
        <p:sp>
          <p:nvSpPr>
            <p:cNvPr id="45" name="Rechthoek">
              <a:extLst>
                <a:ext uri="{FF2B5EF4-FFF2-40B4-BE49-F238E27FC236}">
                  <a16:creationId xmlns:a16="http://schemas.microsoft.com/office/drawing/2014/main" id="{C7CAE013-E312-994F-AC96-54AC6A244E39}"/>
                </a:ext>
              </a:extLst>
            </p:cNvPr>
            <p:cNvSpPr/>
            <p:nvPr/>
          </p:nvSpPr>
          <p:spPr>
            <a:xfrm>
              <a:off x="0" y="0"/>
              <a:ext cx="3106336" cy="986318"/>
            </a:xfrm>
            <a:prstGeom prst="rect">
              <a:avLst/>
            </a:prstGeom>
            <a:gradFill flip="none" rotWithShape="1">
              <a:gsLst>
                <a:gs pos="0">
                  <a:srgbClr val="91CAB7"/>
                </a:gs>
                <a:gs pos="100000">
                  <a:srgbClr val="2D5F76"/>
                </a:gs>
              </a:gsLst>
              <a:lin ang="1800000" scaled="0"/>
            </a:gradFill>
            <a:ln w="12700" cap="flat">
              <a:noFill/>
              <a:miter lim="400000"/>
            </a:ln>
            <a:effectLst/>
          </p:spPr>
          <p:txBody>
            <a:bodyPr wrap="square" lIns="45719" tIns="45719" rIns="45719" bIns="45719" numCol="1" anchor="ctr">
              <a:noAutofit/>
            </a:bodyPr>
            <a:lstStyle/>
            <a:p>
              <a:pPr algn="ctr">
                <a:lnSpc>
                  <a:spcPct val="110000"/>
                </a:lnSpc>
                <a:defRPr sz="2400"/>
              </a:pPr>
              <a:endParaRPr/>
            </a:p>
          </p:txBody>
        </p:sp>
        <p:sp>
          <p:nvSpPr>
            <p:cNvPr id="46" name="EXECUTE">
              <a:extLst>
                <a:ext uri="{FF2B5EF4-FFF2-40B4-BE49-F238E27FC236}">
                  <a16:creationId xmlns:a16="http://schemas.microsoft.com/office/drawing/2014/main" id="{209257D8-4665-674D-9DC8-A25DF36F5A3B}"/>
                </a:ext>
              </a:extLst>
            </p:cNvPr>
            <p:cNvSpPr txBox="1"/>
            <p:nvPr/>
          </p:nvSpPr>
          <p:spPr>
            <a:xfrm>
              <a:off x="45720" y="317828"/>
              <a:ext cx="3014897"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         EXECUTE</a:t>
              </a:r>
            </a:p>
          </p:txBody>
        </p:sp>
      </p:grpSp>
      <p:grpSp>
        <p:nvGrpSpPr>
          <p:cNvPr id="47" name="Rechthoek 11">
            <a:extLst>
              <a:ext uri="{FF2B5EF4-FFF2-40B4-BE49-F238E27FC236}">
                <a16:creationId xmlns:a16="http://schemas.microsoft.com/office/drawing/2014/main" id="{5085198E-EEF0-6046-B29C-1172937A0FBF}"/>
              </a:ext>
            </a:extLst>
          </p:cNvPr>
          <p:cNvGrpSpPr/>
          <p:nvPr/>
        </p:nvGrpSpPr>
        <p:grpSpPr>
          <a:xfrm>
            <a:off x="8250146" y="769168"/>
            <a:ext cx="3106337" cy="986319"/>
            <a:chOff x="0" y="0"/>
            <a:chExt cx="3106335" cy="986317"/>
          </a:xfrm>
        </p:grpSpPr>
        <p:sp>
          <p:nvSpPr>
            <p:cNvPr id="48" name="Rechthoek">
              <a:extLst>
                <a:ext uri="{FF2B5EF4-FFF2-40B4-BE49-F238E27FC236}">
                  <a16:creationId xmlns:a16="http://schemas.microsoft.com/office/drawing/2014/main" id="{0C728D01-E781-1541-BE58-D5C60463BAF8}"/>
                </a:ext>
              </a:extLst>
            </p:cNvPr>
            <p:cNvSpPr/>
            <p:nvPr/>
          </p:nvSpPr>
          <p:spPr>
            <a:xfrm>
              <a:off x="0" y="0"/>
              <a:ext cx="3106336" cy="986318"/>
            </a:xfrm>
            <a:prstGeom prst="rect">
              <a:avLst/>
            </a:prstGeom>
            <a:gradFill flip="none" rotWithShape="1">
              <a:gsLst>
                <a:gs pos="0">
                  <a:srgbClr val="91CAB7"/>
                </a:gs>
                <a:gs pos="100000">
                  <a:srgbClr val="2D5F76"/>
                </a:gs>
              </a:gsLst>
              <a:lin ang="1800000" scaled="0"/>
            </a:gradFill>
            <a:ln w="12700" cap="flat">
              <a:noFill/>
              <a:miter lim="400000"/>
            </a:ln>
            <a:effectLst/>
          </p:spPr>
          <p:txBody>
            <a:bodyPr wrap="square" lIns="45719" tIns="45719" rIns="45719" bIns="45719" numCol="1" anchor="ctr">
              <a:noAutofit/>
            </a:bodyPr>
            <a:lstStyle/>
            <a:p>
              <a:pPr algn="ctr">
                <a:lnSpc>
                  <a:spcPct val="110000"/>
                </a:lnSpc>
                <a:defRPr sz="2400"/>
              </a:pPr>
              <a:endParaRPr/>
            </a:p>
          </p:txBody>
        </p:sp>
        <p:sp>
          <p:nvSpPr>
            <p:cNvPr id="49" name="LEAD">
              <a:extLst>
                <a:ext uri="{FF2B5EF4-FFF2-40B4-BE49-F238E27FC236}">
                  <a16:creationId xmlns:a16="http://schemas.microsoft.com/office/drawing/2014/main" id="{4DC711C5-041F-4E49-8E94-1CF5B3B81D6D}"/>
                </a:ext>
              </a:extLst>
            </p:cNvPr>
            <p:cNvSpPr txBox="1"/>
            <p:nvPr/>
          </p:nvSpPr>
          <p:spPr>
            <a:xfrm>
              <a:off x="45720" y="317828"/>
              <a:ext cx="3014897"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         LEAD</a:t>
              </a:r>
            </a:p>
          </p:txBody>
        </p:sp>
      </p:grpSp>
      <p:pic>
        <p:nvPicPr>
          <p:cNvPr id="50" name="Graphic 14" descr="Graphic 14">
            <a:extLst>
              <a:ext uri="{FF2B5EF4-FFF2-40B4-BE49-F238E27FC236}">
                <a16:creationId xmlns:a16="http://schemas.microsoft.com/office/drawing/2014/main" id="{C0822BF3-CF67-3B49-B42B-72EB1C3A9DF5}"/>
              </a:ext>
            </a:extLst>
          </p:cNvPr>
          <p:cNvPicPr>
            <a:picLocks noChangeAspect="1"/>
          </p:cNvPicPr>
          <p:nvPr/>
        </p:nvPicPr>
        <p:blipFill>
          <a:blip r:embed="rId3"/>
          <a:stretch>
            <a:fillRect/>
          </a:stretch>
        </p:blipFill>
        <p:spPr>
          <a:xfrm>
            <a:off x="8720273" y="927885"/>
            <a:ext cx="668883" cy="668884"/>
          </a:xfrm>
          <a:prstGeom prst="rect">
            <a:avLst/>
          </a:prstGeom>
          <a:ln w="12700">
            <a:miter lim="400000"/>
          </a:ln>
        </p:spPr>
      </p:pic>
      <p:pic>
        <p:nvPicPr>
          <p:cNvPr id="51" name="Graphic 16" descr="Graphic 16">
            <a:extLst>
              <a:ext uri="{FF2B5EF4-FFF2-40B4-BE49-F238E27FC236}">
                <a16:creationId xmlns:a16="http://schemas.microsoft.com/office/drawing/2014/main" id="{ACC54EA7-F5AF-BD48-9EFA-A1D6A96EC2DB}"/>
              </a:ext>
            </a:extLst>
          </p:cNvPr>
          <p:cNvPicPr>
            <a:picLocks noChangeAspect="1"/>
          </p:cNvPicPr>
          <p:nvPr/>
        </p:nvPicPr>
        <p:blipFill>
          <a:blip r:embed="rId4"/>
          <a:stretch>
            <a:fillRect/>
          </a:stretch>
        </p:blipFill>
        <p:spPr>
          <a:xfrm>
            <a:off x="4933716" y="984569"/>
            <a:ext cx="612199" cy="612200"/>
          </a:xfrm>
          <a:prstGeom prst="rect">
            <a:avLst/>
          </a:prstGeom>
          <a:ln w="12700">
            <a:miter lim="400000"/>
          </a:ln>
        </p:spPr>
      </p:pic>
      <p:grpSp>
        <p:nvGrpSpPr>
          <p:cNvPr id="52" name="Rechthoek 19">
            <a:extLst>
              <a:ext uri="{FF2B5EF4-FFF2-40B4-BE49-F238E27FC236}">
                <a16:creationId xmlns:a16="http://schemas.microsoft.com/office/drawing/2014/main" id="{41E32148-83F3-D744-A66F-24D736671837}"/>
              </a:ext>
            </a:extLst>
          </p:cNvPr>
          <p:cNvGrpSpPr/>
          <p:nvPr/>
        </p:nvGrpSpPr>
        <p:grpSpPr>
          <a:xfrm>
            <a:off x="636995" y="2016918"/>
            <a:ext cx="3106339" cy="637000"/>
            <a:chOff x="0" y="0"/>
            <a:chExt cx="3106337" cy="636999"/>
          </a:xfrm>
        </p:grpSpPr>
        <p:sp>
          <p:nvSpPr>
            <p:cNvPr id="53" name="Rechthoek">
              <a:extLst>
                <a:ext uri="{FF2B5EF4-FFF2-40B4-BE49-F238E27FC236}">
                  <a16:creationId xmlns:a16="http://schemas.microsoft.com/office/drawing/2014/main" id="{E3399D94-63A8-564E-ADA9-057E552F788A}"/>
                </a:ext>
              </a:extLst>
            </p:cNvPr>
            <p:cNvSpPr/>
            <p:nvPr/>
          </p:nvSpPr>
          <p:spPr>
            <a:xfrm>
              <a:off x="-1" y="-1"/>
              <a:ext cx="3106339" cy="637001"/>
            </a:xfrm>
            <a:prstGeom prst="rect">
              <a:avLst/>
            </a:prstGeom>
            <a:noFill/>
            <a:ln w="6350" cap="flat">
              <a:solidFill>
                <a:srgbClr val="166078"/>
              </a:solidFill>
              <a:prstDash val="solid"/>
              <a:miter lim="800000"/>
            </a:ln>
            <a:effectLst/>
          </p:spPr>
          <p:txBody>
            <a:bodyPr wrap="square" lIns="45719" tIns="45719" rIns="45719" bIns="45719" numCol="1" anchor="ctr">
              <a:noAutofit/>
            </a:bodyPr>
            <a:lstStyle/>
            <a:p>
              <a:pPr algn="ctr">
                <a:lnSpc>
                  <a:spcPct val="110000"/>
                </a:lnSpc>
                <a:defRPr>
                  <a:solidFill>
                    <a:srgbClr val="166078"/>
                  </a:solidFill>
                </a:defRPr>
              </a:pPr>
              <a:endParaRPr/>
            </a:p>
          </p:txBody>
        </p:sp>
        <p:sp>
          <p:nvSpPr>
            <p:cNvPr id="54" name="Introduction">
              <a:extLst>
                <a:ext uri="{FF2B5EF4-FFF2-40B4-BE49-F238E27FC236}">
                  <a16:creationId xmlns:a16="http://schemas.microsoft.com/office/drawing/2014/main" id="{FC6C5B1F-FF98-0646-BA89-FBD068CC5B1D}"/>
                </a:ext>
              </a:extLst>
            </p:cNvPr>
            <p:cNvSpPr txBox="1"/>
            <p:nvPr/>
          </p:nvSpPr>
          <p:spPr>
            <a:xfrm>
              <a:off x="48894" y="174087"/>
              <a:ext cx="3008549" cy="2888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lnSpc>
                  <a:spcPct val="110000"/>
                </a:lnSpc>
                <a:defRPr>
                  <a:solidFill>
                    <a:srgbClr val="2D5E77"/>
                  </a:solidFill>
                </a:defRPr>
              </a:lvl1pPr>
            </a:lstStyle>
            <a:p>
              <a:r>
                <a:t>Introduction</a:t>
              </a:r>
            </a:p>
          </p:txBody>
        </p:sp>
      </p:grpSp>
      <p:sp>
        <p:nvSpPr>
          <p:cNvPr id="55" name="Rechthoek 20">
            <a:extLst>
              <a:ext uri="{FF2B5EF4-FFF2-40B4-BE49-F238E27FC236}">
                <a16:creationId xmlns:a16="http://schemas.microsoft.com/office/drawing/2014/main" id="{3D78DD32-7FFB-B549-A764-3E0D7742DF5D}"/>
              </a:ext>
            </a:extLst>
          </p:cNvPr>
          <p:cNvSpPr txBox="1"/>
          <p:nvPr/>
        </p:nvSpPr>
        <p:spPr>
          <a:xfrm>
            <a:off x="1533345" y="2858817"/>
            <a:ext cx="616625" cy="2392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100" i="1">
                <a:solidFill>
                  <a:srgbClr val="166078"/>
                </a:solidFill>
              </a:defRPr>
            </a:lvl1pPr>
          </a:lstStyle>
          <a:p>
            <a:r>
              <a:t>7 weeks</a:t>
            </a:r>
          </a:p>
        </p:txBody>
      </p:sp>
      <p:pic>
        <p:nvPicPr>
          <p:cNvPr id="56" name="Graphic 22" descr="Graphic 22">
            <a:extLst>
              <a:ext uri="{FF2B5EF4-FFF2-40B4-BE49-F238E27FC236}">
                <a16:creationId xmlns:a16="http://schemas.microsoft.com/office/drawing/2014/main" id="{22784ED7-2D10-2B4E-98A8-4B6395E87242}"/>
              </a:ext>
            </a:extLst>
          </p:cNvPr>
          <p:cNvPicPr>
            <a:picLocks noChangeAspect="1"/>
          </p:cNvPicPr>
          <p:nvPr/>
        </p:nvPicPr>
        <p:blipFill>
          <a:blip r:embed="rId5"/>
          <a:stretch>
            <a:fillRect/>
          </a:stretch>
        </p:blipFill>
        <p:spPr>
          <a:xfrm flipH="1">
            <a:off x="1179402" y="2853704"/>
            <a:ext cx="287677" cy="287677"/>
          </a:xfrm>
          <a:prstGeom prst="rect">
            <a:avLst/>
          </a:prstGeom>
          <a:ln w="12700">
            <a:miter lim="400000"/>
          </a:ln>
        </p:spPr>
      </p:pic>
      <p:pic>
        <p:nvPicPr>
          <p:cNvPr id="57" name="Graphic 24" descr="Graphic 24">
            <a:extLst>
              <a:ext uri="{FF2B5EF4-FFF2-40B4-BE49-F238E27FC236}">
                <a16:creationId xmlns:a16="http://schemas.microsoft.com/office/drawing/2014/main" id="{A4C52BBD-33D3-BC4B-9276-975157E1DBE9}"/>
              </a:ext>
            </a:extLst>
          </p:cNvPr>
          <p:cNvPicPr>
            <a:picLocks noChangeAspect="1"/>
          </p:cNvPicPr>
          <p:nvPr/>
        </p:nvPicPr>
        <p:blipFill>
          <a:blip r:embed="rId6"/>
          <a:stretch>
            <a:fillRect/>
          </a:stretch>
        </p:blipFill>
        <p:spPr>
          <a:xfrm>
            <a:off x="2278738" y="2854109"/>
            <a:ext cx="312935" cy="312935"/>
          </a:xfrm>
          <a:prstGeom prst="rect">
            <a:avLst/>
          </a:prstGeom>
          <a:ln w="12700">
            <a:miter lim="400000"/>
          </a:ln>
        </p:spPr>
      </p:pic>
      <p:sp>
        <p:nvSpPr>
          <p:cNvPr id="58" name="Rechthoek 25">
            <a:extLst>
              <a:ext uri="{FF2B5EF4-FFF2-40B4-BE49-F238E27FC236}">
                <a16:creationId xmlns:a16="http://schemas.microsoft.com/office/drawing/2014/main" id="{EB16BCB3-0FD4-9C4F-8C66-198E2BAA1E75}"/>
              </a:ext>
            </a:extLst>
          </p:cNvPr>
          <p:cNvSpPr txBox="1"/>
          <p:nvPr/>
        </p:nvSpPr>
        <p:spPr>
          <a:xfrm>
            <a:off x="2635377" y="2859222"/>
            <a:ext cx="732995" cy="2392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100" i="1">
                <a:solidFill>
                  <a:srgbClr val="166078"/>
                </a:solidFill>
              </a:defRPr>
            </a:lvl1pPr>
          </a:lstStyle>
          <a:p>
            <a:r>
              <a:t>Certificate</a:t>
            </a:r>
          </a:p>
        </p:txBody>
      </p:sp>
      <p:grpSp>
        <p:nvGrpSpPr>
          <p:cNvPr id="59" name="Rechthoek 27">
            <a:extLst>
              <a:ext uri="{FF2B5EF4-FFF2-40B4-BE49-F238E27FC236}">
                <a16:creationId xmlns:a16="http://schemas.microsoft.com/office/drawing/2014/main" id="{806E3105-9C52-1A4B-B530-772E79747543}"/>
              </a:ext>
            </a:extLst>
          </p:cNvPr>
          <p:cNvGrpSpPr/>
          <p:nvPr/>
        </p:nvGrpSpPr>
        <p:grpSpPr>
          <a:xfrm>
            <a:off x="4479530" y="2016918"/>
            <a:ext cx="3106338" cy="637000"/>
            <a:chOff x="0" y="0"/>
            <a:chExt cx="3106337" cy="636999"/>
          </a:xfrm>
        </p:grpSpPr>
        <p:sp>
          <p:nvSpPr>
            <p:cNvPr id="60" name="Rechthoek">
              <a:extLst>
                <a:ext uri="{FF2B5EF4-FFF2-40B4-BE49-F238E27FC236}">
                  <a16:creationId xmlns:a16="http://schemas.microsoft.com/office/drawing/2014/main" id="{433BE0FE-492A-4743-9464-CD28E12CE27C}"/>
                </a:ext>
              </a:extLst>
            </p:cNvPr>
            <p:cNvSpPr/>
            <p:nvPr/>
          </p:nvSpPr>
          <p:spPr>
            <a:xfrm>
              <a:off x="-1" y="-1"/>
              <a:ext cx="3106339" cy="637001"/>
            </a:xfrm>
            <a:prstGeom prst="rect">
              <a:avLst/>
            </a:prstGeom>
            <a:noFill/>
            <a:ln w="6350" cap="flat">
              <a:solidFill>
                <a:srgbClr val="166078"/>
              </a:solidFill>
              <a:prstDash val="solid"/>
              <a:miter lim="800000"/>
            </a:ln>
            <a:effectLst/>
          </p:spPr>
          <p:txBody>
            <a:bodyPr wrap="square" lIns="45719" tIns="45719" rIns="45719" bIns="45719" numCol="1" anchor="ctr">
              <a:noAutofit/>
            </a:bodyPr>
            <a:lstStyle/>
            <a:p>
              <a:pPr algn="ctr">
                <a:lnSpc>
                  <a:spcPct val="110000"/>
                </a:lnSpc>
                <a:defRPr>
                  <a:solidFill>
                    <a:srgbClr val="166078"/>
                  </a:solidFill>
                </a:defRPr>
              </a:pPr>
              <a:endParaRPr/>
            </a:p>
          </p:txBody>
        </p:sp>
        <p:sp>
          <p:nvSpPr>
            <p:cNvPr id="61" name="Introduction">
              <a:extLst>
                <a:ext uri="{FF2B5EF4-FFF2-40B4-BE49-F238E27FC236}">
                  <a16:creationId xmlns:a16="http://schemas.microsoft.com/office/drawing/2014/main" id="{C9FC066F-E6B1-9048-9095-2060E978CA72}"/>
                </a:ext>
              </a:extLst>
            </p:cNvPr>
            <p:cNvSpPr txBox="1"/>
            <p:nvPr/>
          </p:nvSpPr>
          <p:spPr>
            <a:xfrm>
              <a:off x="48894" y="174087"/>
              <a:ext cx="3008549" cy="2888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lnSpc>
                  <a:spcPct val="110000"/>
                </a:lnSpc>
                <a:defRPr>
                  <a:solidFill>
                    <a:srgbClr val="2D5E77"/>
                  </a:solidFill>
                </a:defRPr>
              </a:lvl1pPr>
            </a:lstStyle>
            <a:p>
              <a:r>
                <a:t>Introduction</a:t>
              </a:r>
            </a:p>
          </p:txBody>
        </p:sp>
      </p:grpSp>
      <p:sp>
        <p:nvSpPr>
          <p:cNvPr id="62" name="Rechthoek 28">
            <a:extLst>
              <a:ext uri="{FF2B5EF4-FFF2-40B4-BE49-F238E27FC236}">
                <a16:creationId xmlns:a16="http://schemas.microsoft.com/office/drawing/2014/main" id="{35FCD978-4BF9-D640-AB1D-884E944CAE26}"/>
              </a:ext>
            </a:extLst>
          </p:cNvPr>
          <p:cNvSpPr txBox="1"/>
          <p:nvPr/>
        </p:nvSpPr>
        <p:spPr>
          <a:xfrm>
            <a:off x="5227894" y="4734409"/>
            <a:ext cx="694319" cy="2392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100" i="1">
                <a:solidFill>
                  <a:srgbClr val="166078"/>
                </a:solidFill>
              </a:defRPr>
            </a:lvl1pPr>
          </a:lstStyle>
          <a:p>
            <a:r>
              <a:t>28 weeks</a:t>
            </a:r>
          </a:p>
        </p:txBody>
      </p:sp>
      <p:pic>
        <p:nvPicPr>
          <p:cNvPr id="63" name="Graphic 29" descr="Graphic 29">
            <a:extLst>
              <a:ext uri="{FF2B5EF4-FFF2-40B4-BE49-F238E27FC236}">
                <a16:creationId xmlns:a16="http://schemas.microsoft.com/office/drawing/2014/main" id="{FCEF8442-CDE9-D240-8F46-5C7DCF5D9EC4}"/>
              </a:ext>
            </a:extLst>
          </p:cNvPr>
          <p:cNvPicPr>
            <a:picLocks noChangeAspect="1"/>
          </p:cNvPicPr>
          <p:nvPr/>
        </p:nvPicPr>
        <p:blipFill>
          <a:blip r:embed="rId5"/>
          <a:stretch>
            <a:fillRect/>
          </a:stretch>
        </p:blipFill>
        <p:spPr>
          <a:xfrm flipH="1">
            <a:off x="4904771" y="4729296"/>
            <a:ext cx="287677" cy="287677"/>
          </a:xfrm>
          <a:prstGeom prst="rect">
            <a:avLst/>
          </a:prstGeom>
          <a:ln w="12700">
            <a:miter lim="400000"/>
          </a:ln>
        </p:spPr>
      </p:pic>
      <p:sp>
        <p:nvSpPr>
          <p:cNvPr id="64" name="Rechthoek 31">
            <a:extLst>
              <a:ext uri="{FF2B5EF4-FFF2-40B4-BE49-F238E27FC236}">
                <a16:creationId xmlns:a16="http://schemas.microsoft.com/office/drawing/2014/main" id="{3D8A90FF-C382-E34E-90E8-18D03DD85ED3}"/>
              </a:ext>
            </a:extLst>
          </p:cNvPr>
          <p:cNvSpPr txBox="1"/>
          <p:nvPr/>
        </p:nvSpPr>
        <p:spPr>
          <a:xfrm>
            <a:off x="6525131" y="4734814"/>
            <a:ext cx="616556" cy="2392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100" i="1">
                <a:solidFill>
                  <a:srgbClr val="166078"/>
                </a:solidFill>
              </a:defRPr>
            </a:lvl1pPr>
          </a:lstStyle>
          <a:p>
            <a:r>
              <a:t>Diploma</a:t>
            </a:r>
          </a:p>
        </p:txBody>
      </p:sp>
      <p:pic>
        <p:nvPicPr>
          <p:cNvPr id="65" name="Graphic 33" descr="Graphic 33">
            <a:extLst>
              <a:ext uri="{FF2B5EF4-FFF2-40B4-BE49-F238E27FC236}">
                <a16:creationId xmlns:a16="http://schemas.microsoft.com/office/drawing/2014/main" id="{F9604973-3869-F64C-822A-C31E249BFC92}"/>
              </a:ext>
            </a:extLst>
          </p:cNvPr>
          <p:cNvPicPr>
            <a:picLocks noChangeAspect="1"/>
          </p:cNvPicPr>
          <p:nvPr/>
        </p:nvPicPr>
        <p:blipFill>
          <a:blip r:embed="rId7"/>
          <a:stretch>
            <a:fillRect/>
          </a:stretch>
        </p:blipFill>
        <p:spPr>
          <a:xfrm>
            <a:off x="5983704" y="4650236"/>
            <a:ext cx="484866" cy="484866"/>
          </a:xfrm>
          <a:prstGeom prst="rect">
            <a:avLst/>
          </a:prstGeom>
          <a:ln w="12700">
            <a:miter lim="400000"/>
          </a:ln>
        </p:spPr>
      </p:pic>
      <p:grpSp>
        <p:nvGrpSpPr>
          <p:cNvPr id="66" name="Rechthoek 34">
            <a:extLst>
              <a:ext uri="{FF2B5EF4-FFF2-40B4-BE49-F238E27FC236}">
                <a16:creationId xmlns:a16="http://schemas.microsoft.com/office/drawing/2014/main" id="{A255626B-2DE9-364B-89B7-36594E80AD1E}"/>
              </a:ext>
            </a:extLst>
          </p:cNvPr>
          <p:cNvGrpSpPr/>
          <p:nvPr/>
        </p:nvGrpSpPr>
        <p:grpSpPr>
          <a:xfrm>
            <a:off x="4479532" y="2848686"/>
            <a:ext cx="3106336" cy="338466"/>
            <a:chOff x="0" y="0"/>
            <a:chExt cx="3106335" cy="338464"/>
          </a:xfrm>
        </p:grpSpPr>
        <p:sp>
          <p:nvSpPr>
            <p:cNvPr id="67" name="Rechthoek">
              <a:extLst>
                <a:ext uri="{FF2B5EF4-FFF2-40B4-BE49-F238E27FC236}">
                  <a16:creationId xmlns:a16="http://schemas.microsoft.com/office/drawing/2014/main" id="{35C38EAE-DD83-004F-9E1C-A8A2158B5064}"/>
                </a:ext>
              </a:extLst>
            </p:cNvPr>
            <p:cNvSpPr/>
            <p:nvPr/>
          </p:nvSpPr>
          <p:spPr>
            <a:xfrm>
              <a:off x="0" y="0"/>
              <a:ext cx="3106336" cy="338465"/>
            </a:xfrm>
            <a:prstGeom prst="rect">
              <a:avLst/>
            </a:prstGeom>
            <a:solidFill>
              <a:srgbClr val="45503C"/>
            </a:solidFill>
            <a:ln w="12700" cap="flat">
              <a:noFill/>
              <a:miter lim="400000"/>
            </a:ln>
            <a:effectLst/>
          </p:spPr>
          <p:txBody>
            <a:bodyPr wrap="square" lIns="45719" tIns="45719" rIns="45719" bIns="45719" numCol="1" anchor="ctr">
              <a:noAutofit/>
            </a:bodyPr>
            <a:lstStyle/>
            <a:p>
              <a:pPr algn="ctr">
                <a:lnSpc>
                  <a:spcPct val="110000"/>
                </a:lnSpc>
                <a:defRPr sz="2400"/>
              </a:pPr>
              <a:endParaRPr/>
            </a:p>
          </p:txBody>
        </p:sp>
        <p:sp>
          <p:nvSpPr>
            <p:cNvPr id="68" name="T-shaped professional">
              <a:extLst>
                <a:ext uri="{FF2B5EF4-FFF2-40B4-BE49-F238E27FC236}">
                  <a16:creationId xmlns:a16="http://schemas.microsoft.com/office/drawing/2014/main" id="{C6C870E6-F803-654F-9A58-C909FDC27484}"/>
                </a:ext>
              </a:extLst>
            </p:cNvPr>
            <p:cNvSpPr txBox="1"/>
            <p:nvPr/>
          </p:nvSpPr>
          <p:spPr>
            <a:xfrm>
              <a:off x="45720" y="24820"/>
              <a:ext cx="3014897" cy="2888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lstStyle>
            <a:p>
              <a:r>
                <a:t>T-shaped professional</a:t>
              </a:r>
            </a:p>
          </p:txBody>
        </p:sp>
      </p:grpSp>
      <p:grpSp>
        <p:nvGrpSpPr>
          <p:cNvPr id="69" name="Rechthoek 35">
            <a:extLst>
              <a:ext uri="{FF2B5EF4-FFF2-40B4-BE49-F238E27FC236}">
                <a16:creationId xmlns:a16="http://schemas.microsoft.com/office/drawing/2014/main" id="{E7975A91-E7F4-FC4A-8F17-3F991A866D0B}"/>
              </a:ext>
            </a:extLst>
          </p:cNvPr>
          <p:cNvGrpSpPr/>
          <p:nvPr/>
        </p:nvGrpSpPr>
        <p:grpSpPr>
          <a:xfrm>
            <a:off x="4479531" y="3373107"/>
            <a:ext cx="1448658" cy="637000"/>
            <a:chOff x="0" y="0"/>
            <a:chExt cx="1448656" cy="636999"/>
          </a:xfrm>
        </p:grpSpPr>
        <p:sp>
          <p:nvSpPr>
            <p:cNvPr id="70" name="Rechthoek">
              <a:extLst>
                <a:ext uri="{FF2B5EF4-FFF2-40B4-BE49-F238E27FC236}">
                  <a16:creationId xmlns:a16="http://schemas.microsoft.com/office/drawing/2014/main" id="{CBA1B8F6-A8B4-854E-9937-1B28583419EE}"/>
                </a:ext>
              </a:extLst>
            </p:cNvPr>
            <p:cNvSpPr/>
            <p:nvPr/>
          </p:nvSpPr>
          <p:spPr>
            <a:xfrm>
              <a:off x="-1" y="-1"/>
              <a:ext cx="1448658" cy="637001"/>
            </a:xfrm>
            <a:prstGeom prst="rect">
              <a:avLst/>
            </a:prstGeom>
            <a:solidFill>
              <a:srgbClr val="2A576D">
                <a:alpha val="50000"/>
              </a:srgbClr>
            </a:solidFill>
            <a:ln w="12700" cap="flat">
              <a:noFill/>
              <a:miter lim="400000"/>
            </a:ln>
            <a:effectLst/>
          </p:spPr>
          <p:txBody>
            <a:bodyPr wrap="square" lIns="45719" tIns="45719" rIns="45719" bIns="45719" numCol="1" anchor="ctr">
              <a:noAutofit/>
            </a:bodyPr>
            <a:lstStyle/>
            <a:p>
              <a:pPr algn="ctr">
                <a:lnSpc>
                  <a:spcPct val="110000"/>
                </a:lnSpc>
                <a:defRPr sz="2400"/>
              </a:pPr>
              <a:endParaRPr/>
            </a:p>
          </p:txBody>
        </p:sp>
        <p:sp>
          <p:nvSpPr>
            <p:cNvPr id="71" name="General">
              <a:extLst>
                <a:ext uri="{FF2B5EF4-FFF2-40B4-BE49-F238E27FC236}">
                  <a16:creationId xmlns:a16="http://schemas.microsoft.com/office/drawing/2014/main" id="{3A3CE85D-DE72-224F-A02D-2645846AEA8F}"/>
                </a:ext>
              </a:extLst>
            </p:cNvPr>
            <p:cNvSpPr txBox="1"/>
            <p:nvPr/>
          </p:nvSpPr>
          <p:spPr>
            <a:xfrm>
              <a:off x="45719" y="174087"/>
              <a:ext cx="1357218" cy="2888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lstStyle>
            <a:p>
              <a:r>
                <a:t>General</a:t>
              </a:r>
            </a:p>
          </p:txBody>
        </p:sp>
      </p:grpSp>
      <p:grpSp>
        <p:nvGrpSpPr>
          <p:cNvPr id="72" name="Rechthoek 37">
            <a:extLst>
              <a:ext uri="{FF2B5EF4-FFF2-40B4-BE49-F238E27FC236}">
                <a16:creationId xmlns:a16="http://schemas.microsoft.com/office/drawing/2014/main" id="{7C46FEE5-75D7-FA46-916D-1F52B318CF1D}"/>
              </a:ext>
            </a:extLst>
          </p:cNvPr>
          <p:cNvGrpSpPr/>
          <p:nvPr/>
        </p:nvGrpSpPr>
        <p:grpSpPr>
          <a:xfrm>
            <a:off x="6143945" y="3373107"/>
            <a:ext cx="1431292" cy="637000"/>
            <a:chOff x="0" y="0"/>
            <a:chExt cx="1431291" cy="636999"/>
          </a:xfrm>
        </p:grpSpPr>
        <p:sp>
          <p:nvSpPr>
            <p:cNvPr id="73" name="Rechthoek">
              <a:extLst>
                <a:ext uri="{FF2B5EF4-FFF2-40B4-BE49-F238E27FC236}">
                  <a16:creationId xmlns:a16="http://schemas.microsoft.com/office/drawing/2014/main" id="{7226A2FF-0706-6747-B67D-45BE23E81723}"/>
                </a:ext>
              </a:extLst>
            </p:cNvPr>
            <p:cNvSpPr/>
            <p:nvPr/>
          </p:nvSpPr>
          <p:spPr>
            <a:xfrm>
              <a:off x="-1" y="-1"/>
              <a:ext cx="1431293" cy="637001"/>
            </a:xfrm>
            <a:prstGeom prst="rect">
              <a:avLst/>
            </a:prstGeom>
            <a:solidFill>
              <a:srgbClr val="2D5F76">
                <a:alpha val="50000"/>
              </a:srgbClr>
            </a:solidFill>
            <a:ln w="12700" cap="flat">
              <a:noFill/>
              <a:miter lim="400000"/>
            </a:ln>
            <a:effectLst/>
          </p:spPr>
          <p:txBody>
            <a:bodyPr wrap="square" lIns="45719" tIns="45719" rIns="45719" bIns="45719" numCol="1" anchor="ctr">
              <a:noAutofit/>
            </a:bodyPr>
            <a:lstStyle/>
            <a:p>
              <a:pPr algn="ctr">
                <a:lnSpc>
                  <a:spcPct val="110000"/>
                </a:lnSpc>
                <a:defRPr>
                  <a:solidFill>
                    <a:srgbClr val="F2F2F2"/>
                  </a:solidFill>
                </a:defRPr>
              </a:pPr>
              <a:endParaRPr/>
            </a:p>
          </p:txBody>
        </p:sp>
        <p:sp>
          <p:nvSpPr>
            <p:cNvPr id="74" name="Sector…">
              <a:extLst>
                <a:ext uri="{FF2B5EF4-FFF2-40B4-BE49-F238E27FC236}">
                  <a16:creationId xmlns:a16="http://schemas.microsoft.com/office/drawing/2014/main" id="{CEB39A58-3A2D-BD4F-ACAC-D14C641388C5}"/>
                </a:ext>
              </a:extLst>
            </p:cNvPr>
            <p:cNvSpPr txBox="1"/>
            <p:nvPr/>
          </p:nvSpPr>
          <p:spPr>
            <a:xfrm>
              <a:off x="45719" y="72487"/>
              <a:ext cx="1339853" cy="4920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r>
                <a:t>Sector </a:t>
              </a:r>
            </a:p>
            <a:p>
              <a:pPr algn="ctr"/>
              <a:r>
                <a:t>specific</a:t>
              </a:r>
            </a:p>
          </p:txBody>
        </p:sp>
      </p:grpSp>
      <p:grpSp>
        <p:nvGrpSpPr>
          <p:cNvPr id="75" name="Rechthoek 38">
            <a:extLst>
              <a:ext uri="{FF2B5EF4-FFF2-40B4-BE49-F238E27FC236}">
                <a16:creationId xmlns:a16="http://schemas.microsoft.com/office/drawing/2014/main" id="{DCF8D399-B2A7-BE48-A660-52A0D5C89170}"/>
              </a:ext>
            </a:extLst>
          </p:cNvPr>
          <p:cNvGrpSpPr/>
          <p:nvPr/>
        </p:nvGrpSpPr>
        <p:grpSpPr>
          <a:xfrm>
            <a:off x="4479530" y="4184327"/>
            <a:ext cx="3113073" cy="338466"/>
            <a:chOff x="0" y="0"/>
            <a:chExt cx="3113071" cy="338464"/>
          </a:xfrm>
        </p:grpSpPr>
        <p:sp>
          <p:nvSpPr>
            <p:cNvPr id="76" name="Rechthoek">
              <a:extLst>
                <a:ext uri="{FF2B5EF4-FFF2-40B4-BE49-F238E27FC236}">
                  <a16:creationId xmlns:a16="http://schemas.microsoft.com/office/drawing/2014/main" id="{36525BC7-F047-3A4E-B924-3CEC3EDAC19D}"/>
                </a:ext>
              </a:extLst>
            </p:cNvPr>
            <p:cNvSpPr/>
            <p:nvPr/>
          </p:nvSpPr>
          <p:spPr>
            <a:xfrm>
              <a:off x="0" y="0"/>
              <a:ext cx="3113072" cy="338465"/>
            </a:xfrm>
            <a:prstGeom prst="rect">
              <a:avLst/>
            </a:prstGeom>
            <a:solidFill>
              <a:srgbClr val="91CAB7"/>
            </a:solidFill>
            <a:ln w="12700" cap="flat">
              <a:noFill/>
              <a:miter lim="400000"/>
            </a:ln>
            <a:effectLst/>
          </p:spPr>
          <p:txBody>
            <a:bodyPr wrap="square" lIns="45719" tIns="45719" rIns="45719" bIns="45719" numCol="1" anchor="ctr">
              <a:noAutofit/>
            </a:bodyPr>
            <a:lstStyle/>
            <a:p>
              <a:pPr algn="ctr">
                <a:lnSpc>
                  <a:spcPct val="110000"/>
                </a:lnSpc>
                <a:defRPr sz="2400"/>
              </a:pPr>
              <a:endParaRPr/>
            </a:p>
          </p:txBody>
        </p:sp>
        <p:sp>
          <p:nvSpPr>
            <p:cNvPr id="77" name="Project Team Support">
              <a:extLst>
                <a:ext uri="{FF2B5EF4-FFF2-40B4-BE49-F238E27FC236}">
                  <a16:creationId xmlns:a16="http://schemas.microsoft.com/office/drawing/2014/main" id="{0E2FD04D-6E49-9F46-9748-9DDDBDE68595}"/>
                </a:ext>
              </a:extLst>
            </p:cNvPr>
            <p:cNvSpPr txBox="1"/>
            <p:nvPr/>
          </p:nvSpPr>
          <p:spPr>
            <a:xfrm>
              <a:off x="45719" y="24820"/>
              <a:ext cx="3021634" cy="2888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lstStyle>
            <a:p>
              <a:r>
                <a:t>Project Team Support</a:t>
              </a:r>
            </a:p>
          </p:txBody>
        </p:sp>
      </p:grpSp>
      <p:grpSp>
        <p:nvGrpSpPr>
          <p:cNvPr id="78" name="Rechthoek 39">
            <a:extLst>
              <a:ext uri="{FF2B5EF4-FFF2-40B4-BE49-F238E27FC236}">
                <a16:creationId xmlns:a16="http://schemas.microsoft.com/office/drawing/2014/main" id="{719C8F03-BAD5-FE49-A662-BE37A437D58E}"/>
              </a:ext>
            </a:extLst>
          </p:cNvPr>
          <p:cNvGrpSpPr/>
          <p:nvPr/>
        </p:nvGrpSpPr>
        <p:grpSpPr>
          <a:xfrm>
            <a:off x="8250146" y="2016918"/>
            <a:ext cx="3106338" cy="637000"/>
            <a:chOff x="0" y="0"/>
            <a:chExt cx="3106337" cy="636999"/>
          </a:xfrm>
        </p:grpSpPr>
        <p:sp>
          <p:nvSpPr>
            <p:cNvPr id="79" name="Rechthoek">
              <a:extLst>
                <a:ext uri="{FF2B5EF4-FFF2-40B4-BE49-F238E27FC236}">
                  <a16:creationId xmlns:a16="http://schemas.microsoft.com/office/drawing/2014/main" id="{AE1C3AA7-07A5-A641-A34F-04B4C3E3B0DD}"/>
                </a:ext>
              </a:extLst>
            </p:cNvPr>
            <p:cNvSpPr/>
            <p:nvPr/>
          </p:nvSpPr>
          <p:spPr>
            <a:xfrm>
              <a:off x="-1" y="-1"/>
              <a:ext cx="3106339" cy="637001"/>
            </a:xfrm>
            <a:prstGeom prst="rect">
              <a:avLst/>
            </a:prstGeom>
            <a:noFill/>
            <a:ln w="6350" cap="flat">
              <a:solidFill>
                <a:srgbClr val="166078"/>
              </a:solidFill>
              <a:prstDash val="solid"/>
              <a:miter lim="800000"/>
            </a:ln>
            <a:effectLst/>
          </p:spPr>
          <p:txBody>
            <a:bodyPr wrap="square" lIns="45719" tIns="45719" rIns="45719" bIns="45719" numCol="1" anchor="ctr">
              <a:noAutofit/>
            </a:bodyPr>
            <a:lstStyle/>
            <a:p>
              <a:pPr algn="ctr">
                <a:lnSpc>
                  <a:spcPct val="110000"/>
                </a:lnSpc>
                <a:defRPr>
                  <a:solidFill>
                    <a:srgbClr val="166078"/>
                  </a:solidFill>
                </a:defRPr>
              </a:pPr>
              <a:endParaRPr/>
            </a:p>
          </p:txBody>
        </p:sp>
        <p:sp>
          <p:nvSpPr>
            <p:cNvPr id="80" name="Introduction">
              <a:extLst>
                <a:ext uri="{FF2B5EF4-FFF2-40B4-BE49-F238E27FC236}">
                  <a16:creationId xmlns:a16="http://schemas.microsoft.com/office/drawing/2014/main" id="{010D12E4-1E3D-A049-92B2-BF5890CA0D3E}"/>
                </a:ext>
              </a:extLst>
            </p:cNvPr>
            <p:cNvSpPr txBox="1"/>
            <p:nvPr/>
          </p:nvSpPr>
          <p:spPr>
            <a:xfrm>
              <a:off x="48894" y="174087"/>
              <a:ext cx="3008549" cy="2888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lnSpc>
                  <a:spcPct val="110000"/>
                </a:lnSpc>
                <a:defRPr>
                  <a:solidFill>
                    <a:srgbClr val="2D5E77"/>
                  </a:solidFill>
                </a:defRPr>
              </a:lvl1pPr>
            </a:lstStyle>
            <a:p>
              <a:r>
                <a:t>Introduction</a:t>
              </a:r>
            </a:p>
          </p:txBody>
        </p:sp>
      </p:grpSp>
      <p:grpSp>
        <p:nvGrpSpPr>
          <p:cNvPr id="81" name="Rechthoek 44">
            <a:extLst>
              <a:ext uri="{FF2B5EF4-FFF2-40B4-BE49-F238E27FC236}">
                <a16:creationId xmlns:a16="http://schemas.microsoft.com/office/drawing/2014/main" id="{4ABADC7F-963D-E44C-9417-B95C058B114E}"/>
              </a:ext>
            </a:extLst>
          </p:cNvPr>
          <p:cNvGrpSpPr/>
          <p:nvPr/>
        </p:nvGrpSpPr>
        <p:grpSpPr>
          <a:xfrm>
            <a:off x="8250148" y="2848686"/>
            <a:ext cx="3106337" cy="338466"/>
            <a:chOff x="0" y="0"/>
            <a:chExt cx="3106335" cy="338464"/>
          </a:xfrm>
        </p:grpSpPr>
        <p:sp>
          <p:nvSpPr>
            <p:cNvPr id="82" name="Rechthoek">
              <a:extLst>
                <a:ext uri="{FF2B5EF4-FFF2-40B4-BE49-F238E27FC236}">
                  <a16:creationId xmlns:a16="http://schemas.microsoft.com/office/drawing/2014/main" id="{68F8E1F0-2D8A-FF4D-9767-9148A7E6072F}"/>
                </a:ext>
              </a:extLst>
            </p:cNvPr>
            <p:cNvSpPr/>
            <p:nvPr/>
          </p:nvSpPr>
          <p:spPr>
            <a:xfrm>
              <a:off x="0" y="0"/>
              <a:ext cx="3106336" cy="338465"/>
            </a:xfrm>
            <a:prstGeom prst="rect">
              <a:avLst/>
            </a:prstGeom>
            <a:solidFill>
              <a:srgbClr val="45503C"/>
            </a:solidFill>
            <a:ln w="12700" cap="flat">
              <a:noFill/>
              <a:miter lim="400000"/>
            </a:ln>
            <a:effectLst/>
          </p:spPr>
          <p:txBody>
            <a:bodyPr wrap="square" lIns="45719" tIns="45719" rIns="45719" bIns="45719" numCol="1" anchor="ctr">
              <a:noAutofit/>
            </a:bodyPr>
            <a:lstStyle/>
            <a:p>
              <a:pPr algn="ctr">
                <a:lnSpc>
                  <a:spcPct val="110000"/>
                </a:lnSpc>
                <a:defRPr sz="2400"/>
              </a:pPr>
              <a:endParaRPr/>
            </a:p>
          </p:txBody>
        </p:sp>
        <p:sp>
          <p:nvSpPr>
            <p:cNvPr id="83" name="T-shaped professional">
              <a:extLst>
                <a:ext uri="{FF2B5EF4-FFF2-40B4-BE49-F238E27FC236}">
                  <a16:creationId xmlns:a16="http://schemas.microsoft.com/office/drawing/2014/main" id="{A22F4E80-5585-5047-8A00-6EBD0FC67F72}"/>
                </a:ext>
              </a:extLst>
            </p:cNvPr>
            <p:cNvSpPr txBox="1"/>
            <p:nvPr/>
          </p:nvSpPr>
          <p:spPr>
            <a:xfrm>
              <a:off x="45720" y="24820"/>
              <a:ext cx="3014897" cy="2888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lstStyle>
            <a:p>
              <a:r>
                <a:t>T-shaped professional</a:t>
              </a:r>
            </a:p>
          </p:txBody>
        </p:sp>
      </p:grpSp>
      <p:grpSp>
        <p:nvGrpSpPr>
          <p:cNvPr id="84" name="Rechthoek 45">
            <a:extLst>
              <a:ext uri="{FF2B5EF4-FFF2-40B4-BE49-F238E27FC236}">
                <a16:creationId xmlns:a16="http://schemas.microsoft.com/office/drawing/2014/main" id="{1E5BA204-C805-844F-9BD4-E4A62A428F65}"/>
              </a:ext>
            </a:extLst>
          </p:cNvPr>
          <p:cNvGrpSpPr/>
          <p:nvPr/>
        </p:nvGrpSpPr>
        <p:grpSpPr>
          <a:xfrm>
            <a:off x="8250146" y="3373107"/>
            <a:ext cx="1448658" cy="637000"/>
            <a:chOff x="0" y="0"/>
            <a:chExt cx="1448657" cy="636999"/>
          </a:xfrm>
        </p:grpSpPr>
        <p:sp>
          <p:nvSpPr>
            <p:cNvPr id="85" name="Rechthoek">
              <a:extLst>
                <a:ext uri="{FF2B5EF4-FFF2-40B4-BE49-F238E27FC236}">
                  <a16:creationId xmlns:a16="http://schemas.microsoft.com/office/drawing/2014/main" id="{AFADF4C7-C42C-3946-B0EA-C67D9F47C613}"/>
                </a:ext>
              </a:extLst>
            </p:cNvPr>
            <p:cNvSpPr/>
            <p:nvPr/>
          </p:nvSpPr>
          <p:spPr>
            <a:xfrm>
              <a:off x="-1" y="-1"/>
              <a:ext cx="1448659" cy="637001"/>
            </a:xfrm>
            <a:prstGeom prst="rect">
              <a:avLst/>
            </a:prstGeom>
            <a:solidFill>
              <a:srgbClr val="2D5D76">
                <a:alpha val="50000"/>
              </a:srgbClr>
            </a:solidFill>
            <a:ln w="12700" cap="flat">
              <a:noFill/>
              <a:miter lim="400000"/>
            </a:ln>
            <a:effectLst/>
          </p:spPr>
          <p:txBody>
            <a:bodyPr wrap="square" lIns="45719" tIns="45719" rIns="45719" bIns="45719" numCol="1" anchor="ctr">
              <a:noAutofit/>
            </a:bodyPr>
            <a:lstStyle/>
            <a:p>
              <a:pPr algn="ctr">
                <a:lnSpc>
                  <a:spcPct val="110000"/>
                </a:lnSpc>
                <a:defRPr sz="2400"/>
              </a:pPr>
              <a:endParaRPr/>
            </a:p>
          </p:txBody>
        </p:sp>
        <p:sp>
          <p:nvSpPr>
            <p:cNvPr id="86" name="General">
              <a:extLst>
                <a:ext uri="{FF2B5EF4-FFF2-40B4-BE49-F238E27FC236}">
                  <a16:creationId xmlns:a16="http://schemas.microsoft.com/office/drawing/2014/main" id="{3BE19F70-72E8-674F-9709-6F83F5B4D314}"/>
                </a:ext>
              </a:extLst>
            </p:cNvPr>
            <p:cNvSpPr txBox="1"/>
            <p:nvPr/>
          </p:nvSpPr>
          <p:spPr>
            <a:xfrm>
              <a:off x="45719" y="174087"/>
              <a:ext cx="1357219" cy="2888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lstStyle>
            <a:p>
              <a:r>
                <a:t>General</a:t>
              </a:r>
            </a:p>
          </p:txBody>
        </p:sp>
      </p:grpSp>
      <p:grpSp>
        <p:nvGrpSpPr>
          <p:cNvPr id="87" name="Rechthoek 46">
            <a:extLst>
              <a:ext uri="{FF2B5EF4-FFF2-40B4-BE49-F238E27FC236}">
                <a16:creationId xmlns:a16="http://schemas.microsoft.com/office/drawing/2014/main" id="{83293955-108A-7F48-96A3-96D409E1E0FD}"/>
              </a:ext>
            </a:extLst>
          </p:cNvPr>
          <p:cNvGrpSpPr/>
          <p:nvPr/>
        </p:nvGrpSpPr>
        <p:grpSpPr>
          <a:xfrm>
            <a:off x="9914562" y="3373107"/>
            <a:ext cx="1441923" cy="637000"/>
            <a:chOff x="0" y="0"/>
            <a:chExt cx="1441922" cy="636999"/>
          </a:xfrm>
        </p:grpSpPr>
        <p:sp>
          <p:nvSpPr>
            <p:cNvPr id="88" name="Rechthoek">
              <a:extLst>
                <a:ext uri="{FF2B5EF4-FFF2-40B4-BE49-F238E27FC236}">
                  <a16:creationId xmlns:a16="http://schemas.microsoft.com/office/drawing/2014/main" id="{9B601D03-8F4C-C841-8157-15654A293F00}"/>
                </a:ext>
              </a:extLst>
            </p:cNvPr>
            <p:cNvSpPr/>
            <p:nvPr/>
          </p:nvSpPr>
          <p:spPr>
            <a:xfrm>
              <a:off x="-1" y="-1"/>
              <a:ext cx="1441924" cy="637001"/>
            </a:xfrm>
            <a:prstGeom prst="rect">
              <a:avLst/>
            </a:prstGeom>
            <a:solidFill>
              <a:srgbClr val="2C5D76">
                <a:alpha val="50000"/>
              </a:srgbClr>
            </a:solidFill>
            <a:ln w="12700" cap="flat">
              <a:noFill/>
              <a:miter lim="400000"/>
            </a:ln>
            <a:effectLst/>
          </p:spPr>
          <p:txBody>
            <a:bodyPr wrap="square" lIns="45719" tIns="45719" rIns="45719" bIns="45719" numCol="1" anchor="ctr">
              <a:noAutofit/>
            </a:bodyPr>
            <a:lstStyle/>
            <a:p>
              <a:pPr algn="ctr">
                <a:lnSpc>
                  <a:spcPct val="110000"/>
                </a:lnSpc>
                <a:defRPr>
                  <a:solidFill>
                    <a:srgbClr val="F2F2F2"/>
                  </a:solidFill>
                </a:defRPr>
              </a:pPr>
              <a:endParaRPr/>
            </a:p>
          </p:txBody>
        </p:sp>
        <p:sp>
          <p:nvSpPr>
            <p:cNvPr id="89" name="Sector…">
              <a:extLst>
                <a:ext uri="{FF2B5EF4-FFF2-40B4-BE49-F238E27FC236}">
                  <a16:creationId xmlns:a16="http://schemas.microsoft.com/office/drawing/2014/main" id="{6F5B2D65-3CEC-FF49-BF37-30216BF376EE}"/>
                </a:ext>
              </a:extLst>
            </p:cNvPr>
            <p:cNvSpPr txBox="1"/>
            <p:nvPr/>
          </p:nvSpPr>
          <p:spPr>
            <a:xfrm>
              <a:off x="45719" y="72487"/>
              <a:ext cx="1350484" cy="4920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r>
                <a:t>Sector </a:t>
              </a:r>
            </a:p>
            <a:p>
              <a:pPr algn="ctr"/>
              <a:r>
                <a:t>specific</a:t>
              </a:r>
            </a:p>
          </p:txBody>
        </p:sp>
      </p:grpSp>
      <p:grpSp>
        <p:nvGrpSpPr>
          <p:cNvPr id="90" name="Rechthoek 47">
            <a:extLst>
              <a:ext uri="{FF2B5EF4-FFF2-40B4-BE49-F238E27FC236}">
                <a16:creationId xmlns:a16="http://schemas.microsoft.com/office/drawing/2014/main" id="{B1C284FE-E958-4644-AFEB-8ECBDE6E4A9D}"/>
              </a:ext>
            </a:extLst>
          </p:cNvPr>
          <p:cNvGrpSpPr/>
          <p:nvPr/>
        </p:nvGrpSpPr>
        <p:grpSpPr>
          <a:xfrm>
            <a:off x="8250148" y="5360354"/>
            <a:ext cx="3106337" cy="338466"/>
            <a:chOff x="0" y="0"/>
            <a:chExt cx="3106335" cy="338464"/>
          </a:xfrm>
        </p:grpSpPr>
        <p:sp>
          <p:nvSpPr>
            <p:cNvPr id="91" name="Rechthoek">
              <a:extLst>
                <a:ext uri="{FF2B5EF4-FFF2-40B4-BE49-F238E27FC236}">
                  <a16:creationId xmlns:a16="http://schemas.microsoft.com/office/drawing/2014/main" id="{78DF3580-492B-1D4A-A392-E59021E07527}"/>
                </a:ext>
              </a:extLst>
            </p:cNvPr>
            <p:cNvSpPr/>
            <p:nvPr/>
          </p:nvSpPr>
          <p:spPr>
            <a:xfrm>
              <a:off x="0" y="0"/>
              <a:ext cx="3106336" cy="338465"/>
            </a:xfrm>
            <a:prstGeom prst="rect">
              <a:avLst/>
            </a:prstGeom>
            <a:solidFill>
              <a:srgbClr val="91CAB7"/>
            </a:solidFill>
            <a:ln w="12700" cap="flat">
              <a:noFill/>
              <a:miter lim="400000"/>
            </a:ln>
            <a:effectLst/>
          </p:spPr>
          <p:txBody>
            <a:bodyPr wrap="square" lIns="45719" tIns="45719" rIns="45719" bIns="45719" numCol="1" anchor="ctr">
              <a:noAutofit/>
            </a:bodyPr>
            <a:lstStyle/>
            <a:p>
              <a:pPr algn="ctr">
                <a:lnSpc>
                  <a:spcPct val="110000"/>
                </a:lnSpc>
                <a:defRPr sz="2400"/>
              </a:pPr>
              <a:endParaRPr/>
            </a:p>
          </p:txBody>
        </p:sp>
        <p:sp>
          <p:nvSpPr>
            <p:cNvPr id="92" name="Individual Support">
              <a:extLst>
                <a:ext uri="{FF2B5EF4-FFF2-40B4-BE49-F238E27FC236}">
                  <a16:creationId xmlns:a16="http://schemas.microsoft.com/office/drawing/2014/main" id="{6980E920-959A-814E-8C42-97DA31B28A27}"/>
                </a:ext>
              </a:extLst>
            </p:cNvPr>
            <p:cNvSpPr txBox="1"/>
            <p:nvPr/>
          </p:nvSpPr>
          <p:spPr>
            <a:xfrm>
              <a:off x="45720" y="24820"/>
              <a:ext cx="3014897" cy="2888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lstStyle>
            <a:p>
              <a:r>
                <a:t>Individual Support</a:t>
              </a:r>
            </a:p>
          </p:txBody>
        </p:sp>
      </p:grpSp>
      <p:grpSp>
        <p:nvGrpSpPr>
          <p:cNvPr id="93" name="Rechthoek 48">
            <a:extLst>
              <a:ext uri="{FF2B5EF4-FFF2-40B4-BE49-F238E27FC236}">
                <a16:creationId xmlns:a16="http://schemas.microsoft.com/office/drawing/2014/main" id="{5C3A3681-DD35-1A41-A3CF-D75EB60CD1B8}"/>
              </a:ext>
            </a:extLst>
          </p:cNvPr>
          <p:cNvGrpSpPr/>
          <p:nvPr/>
        </p:nvGrpSpPr>
        <p:grpSpPr>
          <a:xfrm>
            <a:off x="8250146" y="4143669"/>
            <a:ext cx="3106338" cy="637000"/>
            <a:chOff x="0" y="0"/>
            <a:chExt cx="3106337" cy="636999"/>
          </a:xfrm>
        </p:grpSpPr>
        <p:sp>
          <p:nvSpPr>
            <p:cNvPr id="94" name="Rechthoek">
              <a:extLst>
                <a:ext uri="{FF2B5EF4-FFF2-40B4-BE49-F238E27FC236}">
                  <a16:creationId xmlns:a16="http://schemas.microsoft.com/office/drawing/2014/main" id="{32CF32FA-DFC6-D84F-BEB0-FF27ECF942CA}"/>
                </a:ext>
              </a:extLst>
            </p:cNvPr>
            <p:cNvSpPr/>
            <p:nvPr/>
          </p:nvSpPr>
          <p:spPr>
            <a:xfrm>
              <a:off x="-1" y="-1"/>
              <a:ext cx="3106339" cy="637001"/>
            </a:xfrm>
            <a:prstGeom prst="rect">
              <a:avLst/>
            </a:prstGeom>
            <a:solidFill>
              <a:srgbClr val="2E5E77">
                <a:alpha val="50000"/>
              </a:srgbClr>
            </a:solidFill>
            <a:ln w="12700" cap="flat">
              <a:noFill/>
              <a:miter lim="400000"/>
            </a:ln>
            <a:effectLst/>
          </p:spPr>
          <p:txBody>
            <a:bodyPr wrap="square" lIns="45719" tIns="45719" rIns="45719" bIns="45719" numCol="1" anchor="ctr">
              <a:noAutofit/>
            </a:bodyPr>
            <a:lstStyle/>
            <a:p>
              <a:pPr algn="ctr">
                <a:lnSpc>
                  <a:spcPct val="110000"/>
                </a:lnSpc>
                <a:defRPr sz="2400"/>
              </a:pPr>
              <a:endParaRPr/>
            </a:p>
          </p:txBody>
        </p:sp>
        <p:sp>
          <p:nvSpPr>
            <p:cNvPr id="95" name="Entrepreneurship  &amp; Electives">
              <a:extLst>
                <a:ext uri="{FF2B5EF4-FFF2-40B4-BE49-F238E27FC236}">
                  <a16:creationId xmlns:a16="http://schemas.microsoft.com/office/drawing/2014/main" id="{3DEE12D9-E7B4-7440-AA46-97282283DE65}"/>
                </a:ext>
              </a:extLst>
            </p:cNvPr>
            <p:cNvSpPr txBox="1"/>
            <p:nvPr/>
          </p:nvSpPr>
          <p:spPr>
            <a:xfrm>
              <a:off x="45719" y="72487"/>
              <a:ext cx="3014899" cy="4920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r>
                <a:t>Entrepreneurship</a:t>
              </a:r>
              <a:br/>
              <a:r>
                <a:t> &amp; Electives</a:t>
              </a:r>
            </a:p>
          </p:txBody>
        </p:sp>
      </p:grpSp>
      <p:grpSp>
        <p:nvGrpSpPr>
          <p:cNvPr id="96" name="Rechthoek 49">
            <a:extLst>
              <a:ext uri="{FF2B5EF4-FFF2-40B4-BE49-F238E27FC236}">
                <a16:creationId xmlns:a16="http://schemas.microsoft.com/office/drawing/2014/main" id="{9B76A05D-A427-7646-9824-AD8C4E89C735}"/>
              </a:ext>
            </a:extLst>
          </p:cNvPr>
          <p:cNvGrpSpPr/>
          <p:nvPr/>
        </p:nvGrpSpPr>
        <p:grpSpPr>
          <a:xfrm>
            <a:off x="8250148" y="4898016"/>
            <a:ext cx="3106337" cy="338466"/>
            <a:chOff x="0" y="0"/>
            <a:chExt cx="3106335" cy="338464"/>
          </a:xfrm>
        </p:grpSpPr>
        <p:sp>
          <p:nvSpPr>
            <p:cNvPr id="97" name="Rechthoek">
              <a:extLst>
                <a:ext uri="{FF2B5EF4-FFF2-40B4-BE49-F238E27FC236}">
                  <a16:creationId xmlns:a16="http://schemas.microsoft.com/office/drawing/2014/main" id="{09A8CCB1-DCCF-1946-B80B-23B9D135345D}"/>
                </a:ext>
              </a:extLst>
            </p:cNvPr>
            <p:cNvSpPr/>
            <p:nvPr/>
          </p:nvSpPr>
          <p:spPr>
            <a:xfrm>
              <a:off x="0" y="0"/>
              <a:ext cx="3106336" cy="338465"/>
            </a:xfrm>
            <a:prstGeom prst="rect">
              <a:avLst/>
            </a:prstGeom>
            <a:solidFill>
              <a:srgbClr val="91CAB7"/>
            </a:solidFill>
            <a:ln w="12700" cap="flat">
              <a:noFill/>
              <a:miter lim="400000"/>
            </a:ln>
            <a:effectLst/>
          </p:spPr>
          <p:txBody>
            <a:bodyPr wrap="square" lIns="45719" tIns="45719" rIns="45719" bIns="45719" numCol="1" anchor="ctr">
              <a:noAutofit/>
            </a:bodyPr>
            <a:lstStyle/>
            <a:p>
              <a:pPr algn="ctr">
                <a:lnSpc>
                  <a:spcPct val="110000"/>
                </a:lnSpc>
                <a:defRPr sz="2400"/>
              </a:pPr>
              <a:endParaRPr/>
            </a:p>
          </p:txBody>
        </p:sp>
        <p:sp>
          <p:nvSpPr>
            <p:cNvPr id="98" name="Project Team Support">
              <a:extLst>
                <a:ext uri="{FF2B5EF4-FFF2-40B4-BE49-F238E27FC236}">
                  <a16:creationId xmlns:a16="http://schemas.microsoft.com/office/drawing/2014/main" id="{BEC91356-812C-EB48-A159-C0868EE4D02A}"/>
                </a:ext>
              </a:extLst>
            </p:cNvPr>
            <p:cNvSpPr txBox="1"/>
            <p:nvPr/>
          </p:nvSpPr>
          <p:spPr>
            <a:xfrm>
              <a:off x="45720" y="24820"/>
              <a:ext cx="3014897" cy="2888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lstStyle>
            <a:p>
              <a:r>
                <a:t>Project Team Support</a:t>
              </a:r>
            </a:p>
          </p:txBody>
        </p:sp>
      </p:grpSp>
      <p:sp>
        <p:nvSpPr>
          <p:cNvPr id="99" name="Rechthoek 52">
            <a:extLst>
              <a:ext uri="{FF2B5EF4-FFF2-40B4-BE49-F238E27FC236}">
                <a16:creationId xmlns:a16="http://schemas.microsoft.com/office/drawing/2014/main" id="{93084237-2BD4-3848-A3A3-FF7FCDB508CB}"/>
              </a:ext>
            </a:extLst>
          </p:cNvPr>
          <p:cNvSpPr/>
          <p:nvPr/>
        </p:nvSpPr>
        <p:spPr>
          <a:xfrm>
            <a:off x="729362" y="2745120"/>
            <a:ext cx="2921400" cy="513709"/>
          </a:xfrm>
          <a:prstGeom prst="rect">
            <a:avLst/>
          </a:prstGeom>
          <a:solidFill>
            <a:srgbClr val="FFFFFF">
              <a:alpha val="60000"/>
            </a:srgbClr>
          </a:solidFill>
          <a:ln w="12700">
            <a:miter lim="400000"/>
          </a:ln>
        </p:spPr>
        <p:txBody>
          <a:bodyPr lIns="45719" rIns="45719" anchor="ctr"/>
          <a:lstStyle/>
          <a:p>
            <a:pPr algn="ctr">
              <a:lnSpc>
                <a:spcPct val="110000"/>
              </a:lnSpc>
              <a:defRPr sz="2400"/>
            </a:pPr>
            <a:endParaRPr/>
          </a:p>
        </p:txBody>
      </p:sp>
      <p:sp>
        <p:nvSpPr>
          <p:cNvPr id="100" name="Rechthoek 53">
            <a:extLst>
              <a:ext uri="{FF2B5EF4-FFF2-40B4-BE49-F238E27FC236}">
                <a16:creationId xmlns:a16="http://schemas.microsoft.com/office/drawing/2014/main" id="{1D4FFE83-9F84-CC4E-9D4F-71011BB41F93}"/>
              </a:ext>
            </a:extLst>
          </p:cNvPr>
          <p:cNvSpPr/>
          <p:nvPr/>
        </p:nvSpPr>
        <p:spPr>
          <a:xfrm>
            <a:off x="4500078" y="4605003"/>
            <a:ext cx="3106338" cy="513709"/>
          </a:xfrm>
          <a:prstGeom prst="rect">
            <a:avLst/>
          </a:prstGeom>
          <a:solidFill>
            <a:srgbClr val="FFFFFF">
              <a:alpha val="60000"/>
            </a:srgbClr>
          </a:solidFill>
          <a:ln w="12700">
            <a:miter lim="400000"/>
          </a:ln>
        </p:spPr>
        <p:txBody>
          <a:bodyPr lIns="45719" rIns="45719" anchor="ctr"/>
          <a:lstStyle/>
          <a:p>
            <a:pPr algn="ctr">
              <a:lnSpc>
                <a:spcPct val="110000"/>
              </a:lnSpc>
              <a:defRPr sz="2400"/>
            </a:pPr>
            <a:endParaRPr/>
          </a:p>
        </p:txBody>
      </p:sp>
    </p:spTree>
    <p:extLst>
      <p:ext uri="{BB962C8B-B14F-4D97-AF65-F5344CB8AC3E}">
        <p14:creationId xmlns:p14="http://schemas.microsoft.com/office/powerpoint/2010/main" val="139327898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Ovaal 6">
            <a:extLst>
              <a:ext uri="{FF2B5EF4-FFF2-40B4-BE49-F238E27FC236}">
                <a16:creationId xmlns:a16="http://schemas.microsoft.com/office/drawing/2014/main" id="{C726236C-0100-9046-B043-6FA63D1EC6D6}"/>
              </a:ext>
            </a:extLst>
          </p:cNvPr>
          <p:cNvSpPr/>
          <p:nvPr/>
        </p:nvSpPr>
        <p:spPr>
          <a:xfrm>
            <a:off x="3835358" y="1751622"/>
            <a:ext cx="4134687" cy="4134687"/>
          </a:xfrm>
          <a:prstGeom prst="ellipse">
            <a:avLst/>
          </a:prstGeom>
          <a:ln w="25400">
            <a:solidFill>
              <a:srgbClr val="166078"/>
            </a:solidFill>
            <a:miter/>
          </a:ln>
          <a:effectLst>
            <a:outerShdw blurRad="241300" dist="38100" dir="2700000" rotWithShape="0">
              <a:srgbClr val="000000">
                <a:alpha val="40000"/>
              </a:srgbClr>
            </a:outerShdw>
          </a:effectLst>
        </p:spPr>
        <p:txBody>
          <a:bodyPr lIns="45719" rIns="45719" anchor="ctr"/>
          <a:lstStyle/>
          <a:p>
            <a:pPr algn="ctr">
              <a:lnSpc>
                <a:spcPct val="110000"/>
              </a:lnSpc>
              <a:defRPr sz="2400"/>
            </a:pPr>
            <a:endParaRPr/>
          </a:p>
        </p:txBody>
      </p:sp>
      <p:sp>
        <p:nvSpPr>
          <p:cNvPr id="41" name="Ovaal 2">
            <a:extLst>
              <a:ext uri="{FF2B5EF4-FFF2-40B4-BE49-F238E27FC236}">
                <a16:creationId xmlns:a16="http://schemas.microsoft.com/office/drawing/2014/main" id="{21C1974F-E2A6-1A43-BEF1-80BE41C9B188}"/>
              </a:ext>
            </a:extLst>
          </p:cNvPr>
          <p:cNvSpPr/>
          <p:nvPr/>
        </p:nvSpPr>
        <p:spPr>
          <a:xfrm>
            <a:off x="5281752" y="1342463"/>
            <a:ext cx="1110345" cy="1110345"/>
          </a:xfrm>
          <a:prstGeom prst="ellipse">
            <a:avLst/>
          </a:prstGeom>
          <a:solidFill>
            <a:srgbClr val="CB6E5B"/>
          </a:solidFill>
          <a:ln w="12700">
            <a:miter lim="400000"/>
          </a:ln>
          <a:effectLst>
            <a:outerShdw blurRad="177800" dist="38100" dir="2700000" rotWithShape="0">
              <a:srgbClr val="000000">
                <a:alpha val="40000"/>
              </a:srgbClr>
            </a:outerShdw>
          </a:effectLst>
        </p:spPr>
        <p:txBody>
          <a:bodyPr lIns="45719" rIns="45719" anchor="ctr"/>
          <a:lstStyle/>
          <a:p>
            <a:pPr algn="ctr">
              <a:lnSpc>
                <a:spcPct val="110000"/>
              </a:lnSpc>
              <a:defRPr sz="2400"/>
            </a:pPr>
            <a:endParaRPr/>
          </a:p>
        </p:txBody>
      </p:sp>
      <p:sp>
        <p:nvSpPr>
          <p:cNvPr id="42" name="Rechthoek 3">
            <a:extLst>
              <a:ext uri="{FF2B5EF4-FFF2-40B4-BE49-F238E27FC236}">
                <a16:creationId xmlns:a16="http://schemas.microsoft.com/office/drawing/2014/main" id="{7E94E7D1-0667-134C-97BB-F886151D93B4}"/>
              </a:ext>
            </a:extLst>
          </p:cNvPr>
          <p:cNvSpPr txBox="1"/>
          <p:nvPr/>
        </p:nvSpPr>
        <p:spPr>
          <a:xfrm>
            <a:off x="4796338" y="626731"/>
            <a:ext cx="2081174" cy="6432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lnSpc>
                <a:spcPct val="110000"/>
              </a:lnSpc>
              <a:defRPr sz="1800">
                <a:solidFill>
                  <a:srgbClr val="2D5E77"/>
                </a:solidFill>
              </a:defRPr>
            </a:pPr>
            <a:r>
              <a:t>BUSINESS</a:t>
            </a:r>
          </a:p>
          <a:p>
            <a:pPr algn="ctr">
              <a:lnSpc>
                <a:spcPct val="110000"/>
              </a:lnSpc>
              <a:defRPr sz="1800">
                <a:solidFill>
                  <a:srgbClr val="2D5E77"/>
                </a:solidFill>
              </a:defRPr>
            </a:pPr>
            <a:r>
              <a:t>UNDERSTANDING</a:t>
            </a:r>
          </a:p>
        </p:txBody>
      </p:sp>
      <p:sp>
        <p:nvSpPr>
          <p:cNvPr id="43" name="Ovaal 20">
            <a:extLst>
              <a:ext uri="{FF2B5EF4-FFF2-40B4-BE49-F238E27FC236}">
                <a16:creationId xmlns:a16="http://schemas.microsoft.com/office/drawing/2014/main" id="{C34E10DE-EA3E-5D43-A4AF-57411DC713D0}"/>
              </a:ext>
            </a:extLst>
          </p:cNvPr>
          <p:cNvSpPr/>
          <p:nvPr/>
        </p:nvSpPr>
        <p:spPr>
          <a:xfrm>
            <a:off x="7392199" y="4280926"/>
            <a:ext cx="1110345" cy="1110345"/>
          </a:xfrm>
          <a:prstGeom prst="ellipse">
            <a:avLst/>
          </a:prstGeom>
          <a:solidFill>
            <a:srgbClr val="CB6E5B"/>
          </a:solidFill>
          <a:ln w="12700">
            <a:miter lim="400000"/>
          </a:ln>
          <a:effectLst>
            <a:outerShdw blurRad="177800" dist="38100" dir="2700000" rotWithShape="0">
              <a:srgbClr val="000000">
                <a:alpha val="40000"/>
              </a:srgbClr>
            </a:outerShdw>
          </a:effectLst>
        </p:spPr>
        <p:txBody>
          <a:bodyPr lIns="45719" rIns="45719" anchor="ctr"/>
          <a:lstStyle/>
          <a:p>
            <a:pPr algn="ctr">
              <a:lnSpc>
                <a:spcPct val="110000"/>
              </a:lnSpc>
              <a:defRPr sz="2400"/>
            </a:pPr>
            <a:endParaRPr/>
          </a:p>
        </p:txBody>
      </p:sp>
      <p:sp>
        <p:nvSpPr>
          <p:cNvPr id="44" name="Rechthoek 21">
            <a:extLst>
              <a:ext uri="{FF2B5EF4-FFF2-40B4-BE49-F238E27FC236}">
                <a16:creationId xmlns:a16="http://schemas.microsoft.com/office/drawing/2014/main" id="{980E051E-A01C-8845-8F22-464D564D0F22}"/>
              </a:ext>
            </a:extLst>
          </p:cNvPr>
          <p:cNvSpPr txBox="1"/>
          <p:nvPr/>
        </p:nvSpPr>
        <p:spPr>
          <a:xfrm>
            <a:off x="7171292" y="5613906"/>
            <a:ext cx="1704564" cy="6432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lnSpc>
                <a:spcPct val="110000"/>
              </a:lnSpc>
              <a:defRPr sz="1800">
                <a:solidFill>
                  <a:srgbClr val="2D5E77"/>
                </a:solidFill>
              </a:defRPr>
            </a:pPr>
            <a:r>
              <a:t>DATA</a:t>
            </a:r>
          </a:p>
          <a:p>
            <a:pPr algn="ctr">
              <a:lnSpc>
                <a:spcPct val="110000"/>
              </a:lnSpc>
              <a:defRPr sz="1800">
                <a:solidFill>
                  <a:srgbClr val="2D5E77"/>
                </a:solidFill>
              </a:defRPr>
            </a:pPr>
            <a:r>
              <a:t>ENGINEERING</a:t>
            </a:r>
          </a:p>
        </p:txBody>
      </p:sp>
      <p:sp>
        <p:nvSpPr>
          <p:cNvPr id="45" name="Ovaal 23">
            <a:extLst>
              <a:ext uri="{FF2B5EF4-FFF2-40B4-BE49-F238E27FC236}">
                <a16:creationId xmlns:a16="http://schemas.microsoft.com/office/drawing/2014/main" id="{23C5C263-3E6A-A343-B07F-F6FD1261F512}"/>
              </a:ext>
            </a:extLst>
          </p:cNvPr>
          <p:cNvSpPr/>
          <p:nvPr/>
        </p:nvSpPr>
        <p:spPr>
          <a:xfrm>
            <a:off x="3255627" y="4280926"/>
            <a:ext cx="1110345" cy="1110345"/>
          </a:xfrm>
          <a:prstGeom prst="ellipse">
            <a:avLst/>
          </a:prstGeom>
          <a:solidFill>
            <a:srgbClr val="CB6E5B"/>
          </a:solidFill>
          <a:ln w="12700">
            <a:miter lim="400000"/>
          </a:ln>
          <a:effectLst>
            <a:outerShdw blurRad="177800" dist="38100" dir="2700000" rotWithShape="0">
              <a:srgbClr val="000000">
                <a:alpha val="40000"/>
              </a:srgbClr>
            </a:outerShdw>
          </a:effectLst>
        </p:spPr>
        <p:txBody>
          <a:bodyPr lIns="45719" rIns="45719" anchor="ctr"/>
          <a:lstStyle/>
          <a:p>
            <a:pPr algn="ctr">
              <a:lnSpc>
                <a:spcPct val="110000"/>
              </a:lnSpc>
              <a:defRPr sz="2400"/>
            </a:pPr>
            <a:endParaRPr/>
          </a:p>
        </p:txBody>
      </p:sp>
      <p:sp>
        <p:nvSpPr>
          <p:cNvPr id="46" name="Rechthoek 24">
            <a:extLst>
              <a:ext uri="{FF2B5EF4-FFF2-40B4-BE49-F238E27FC236}">
                <a16:creationId xmlns:a16="http://schemas.microsoft.com/office/drawing/2014/main" id="{5C2A7CBE-E6D4-C241-AAAC-555CEFC630E4}"/>
              </a:ext>
            </a:extLst>
          </p:cNvPr>
          <p:cNvSpPr txBox="1"/>
          <p:nvPr/>
        </p:nvSpPr>
        <p:spPr>
          <a:xfrm>
            <a:off x="3112944" y="5613906"/>
            <a:ext cx="1395708"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ct val="110000"/>
              </a:lnSpc>
              <a:defRPr sz="1800">
                <a:solidFill>
                  <a:srgbClr val="2D5E77"/>
                </a:solidFill>
              </a:defRPr>
            </a:lvl1pPr>
          </a:lstStyle>
          <a:p>
            <a:r>
              <a:t>ANALYSING</a:t>
            </a:r>
          </a:p>
        </p:txBody>
      </p:sp>
      <p:sp>
        <p:nvSpPr>
          <p:cNvPr id="47" name="Rechthoek 41">
            <a:extLst>
              <a:ext uri="{FF2B5EF4-FFF2-40B4-BE49-F238E27FC236}">
                <a16:creationId xmlns:a16="http://schemas.microsoft.com/office/drawing/2014/main" id="{54A7A389-76D2-214A-BA39-3F320CA06728}"/>
              </a:ext>
            </a:extLst>
          </p:cNvPr>
          <p:cNvSpPr txBox="1"/>
          <p:nvPr/>
        </p:nvSpPr>
        <p:spPr>
          <a:xfrm>
            <a:off x="5000765" y="4507487"/>
            <a:ext cx="1810493" cy="6432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lnSpc>
                <a:spcPct val="110000"/>
              </a:lnSpc>
              <a:defRPr sz="1800">
                <a:solidFill>
                  <a:srgbClr val="2D5E77"/>
                </a:solidFill>
              </a:defRPr>
            </a:pPr>
            <a:r>
              <a:t>DATA SCIENCE </a:t>
            </a:r>
          </a:p>
          <a:p>
            <a:pPr algn="ctr">
              <a:lnSpc>
                <a:spcPct val="110000"/>
              </a:lnSpc>
              <a:defRPr sz="1800">
                <a:solidFill>
                  <a:srgbClr val="2D5E77"/>
                </a:solidFill>
              </a:defRPr>
            </a:pPr>
            <a:r>
              <a:t>IMPACT!</a:t>
            </a:r>
          </a:p>
        </p:txBody>
      </p:sp>
      <p:sp>
        <p:nvSpPr>
          <p:cNvPr id="48" name="Rechte verbindingslijn met pijl 42">
            <a:extLst>
              <a:ext uri="{FF2B5EF4-FFF2-40B4-BE49-F238E27FC236}">
                <a16:creationId xmlns:a16="http://schemas.microsoft.com/office/drawing/2014/main" id="{0753300A-FE6F-344A-855D-AEBD6440AED4}"/>
              </a:ext>
            </a:extLst>
          </p:cNvPr>
          <p:cNvSpPr/>
          <p:nvPr/>
        </p:nvSpPr>
        <p:spPr>
          <a:xfrm flipV="1">
            <a:off x="4459031" y="3933263"/>
            <a:ext cx="822722" cy="639541"/>
          </a:xfrm>
          <a:prstGeom prst="line">
            <a:avLst/>
          </a:prstGeom>
          <a:ln w="19050">
            <a:solidFill>
              <a:srgbClr val="166078"/>
            </a:solidFill>
            <a:prstDash val="dash"/>
            <a:miter/>
            <a:headEnd type="triangle"/>
            <a:tailEnd type="triangle"/>
          </a:ln>
        </p:spPr>
        <p:txBody>
          <a:bodyPr lIns="45719" rIns="45719"/>
          <a:lstStyle/>
          <a:p>
            <a:pPr>
              <a:lnSpc>
                <a:spcPct val="110000"/>
              </a:lnSpc>
              <a:defRPr sz="2400">
                <a:solidFill>
                  <a:srgbClr val="2D5E77"/>
                </a:solidFill>
              </a:defRPr>
            </a:pPr>
            <a:endParaRPr/>
          </a:p>
        </p:txBody>
      </p:sp>
      <p:sp>
        <p:nvSpPr>
          <p:cNvPr id="49" name="Rechte verbindingslijn met pijl 44">
            <a:extLst>
              <a:ext uri="{FF2B5EF4-FFF2-40B4-BE49-F238E27FC236}">
                <a16:creationId xmlns:a16="http://schemas.microsoft.com/office/drawing/2014/main" id="{8AF81790-C7AF-D34C-932C-F9D2D3EF8907}"/>
              </a:ext>
            </a:extLst>
          </p:cNvPr>
          <p:cNvSpPr/>
          <p:nvPr/>
        </p:nvSpPr>
        <p:spPr>
          <a:xfrm flipH="1" flipV="1">
            <a:off x="6476416" y="3933263"/>
            <a:ext cx="822723" cy="639541"/>
          </a:xfrm>
          <a:prstGeom prst="line">
            <a:avLst/>
          </a:prstGeom>
          <a:ln w="19050">
            <a:solidFill>
              <a:srgbClr val="166078"/>
            </a:solidFill>
            <a:prstDash val="dash"/>
            <a:miter/>
            <a:headEnd type="triangle"/>
            <a:tailEnd type="triangle"/>
          </a:ln>
        </p:spPr>
        <p:txBody>
          <a:bodyPr lIns="45719" rIns="45719"/>
          <a:lstStyle/>
          <a:p>
            <a:pPr>
              <a:lnSpc>
                <a:spcPct val="110000"/>
              </a:lnSpc>
              <a:defRPr sz="2400">
                <a:solidFill>
                  <a:srgbClr val="2D5E77"/>
                </a:solidFill>
              </a:defRPr>
            </a:pPr>
            <a:endParaRPr/>
          </a:p>
        </p:txBody>
      </p:sp>
      <p:sp>
        <p:nvSpPr>
          <p:cNvPr id="50" name="Rechte verbindingslijn met pijl 49">
            <a:extLst>
              <a:ext uri="{FF2B5EF4-FFF2-40B4-BE49-F238E27FC236}">
                <a16:creationId xmlns:a16="http://schemas.microsoft.com/office/drawing/2014/main" id="{72230C8E-F6DE-D540-99C4-3FE82295950A}"/>
              </a:ext>
            </a:extLst>
          </p:cNvPr>
          <p:cNvSpPr/>
          <p:nvPr/>
        </p:nvSpPr>
        <p:spPr>
          <a:xfrm>
            <a:off x="5857312" y="2519521"/>
            <a:ext cx="1" cy="756722"/>
          </a:xfrm>
          <a:prstGeom prst="line">
            <a:avLst/>
          </a:prstGeom>
          <a:ln w="19050">
            <a:solidFill>
              <a:srgbClr val="166078"/>
            </a:solidFill>
            <a:prstDash val="dash"/>
            <a:miter/>
            <a:headEnd type="triangle"/>
            <a:tailEnd type="triangle"/>
          </a:ln>
        </p:spPr>
        <p:txBody>
          <a:bodyPr lIns="45719" rIns="45719"/>
          <a:lstStyle/>
          <a:p>
            <a:pPr>
              <a:lnSpc>
                <a:spcPct val="110000"/>
              </a:lnSpc>
              <a:defRPr sz="2400">
                <a:solidFill>
                  <a:srgbClr val="2D5E77"/>
                </a:solidFill>
              </a:defRPr>
            </a:pPr>
            <a:endParaRPr/>
          </a:p>
        </p:txBody>
      </p:sp>
      <p:pic>
        <p:nvPicPr>
          <p:cNvPr id="51" name="Graphic 54" descr="Graphic 54">
            <a:extLst>
              <a:ext uri="{FF2B5EF4-FFF2-40B4-BE49-F238E27FC236}">
                <a16:creationId xmlns:a16="http://schemas.microsoft.com/office/drawing/2014/main" id="{FA8E0E5D-F74F-084D-8821-A5252A5F9562}"/>
              </a:ext>
            </a:extLst>
          </p:cNvPr>
          <p:cNvPicPr>
            <a:picLocks noChangeAspect="1"/>
          </p:cNvPicPr>
          <p:nvPr/>
        </p:nvPicPr>
        <p:blipFill>
          <a:blip r:embed="rId2"/>
          <a:stretch>
            <a:fillRect/>
          </a:stretch>
        </p:blipFill>
        <p:spPr>
          <a:xfrm>
            <a:off x="3476490" y="4507487"/>
            <a:ext cx="683949" cy="683949"/>
          </a:xfrm>
          <a:prstGeom prst="rect">
            <a:avLst/>
          </a:prstGeom>
          <a:ln w="12700">
            <a:miter lim="400000"/>
          </a:ln>
        </p:spPr>
      </p:pic>
      <p:pic>
        <p:nvPicPr>
          <p:cNvPr id="52" name="Graphic 56" descr="Graphic 56">
            <a:extLst>
              <a:ext uri="{FF2B5EF4-FFF2-40B4-BE49-F238E27FC236}">
                <a16:creationId xmlns:a16="http://schemas.microsoft.com/office/drawing/2014/main" id="{FEFE1893-721E-9D43-8331-54FB041476C4}"/>
              </a:ext>
            </a:extLst>
          </p:cNvPr>
          <p:cNvPicPr>
            <a:picLocks noChangeAspect="1"/>
          </p:cNvPicPr>
          <p:nvPr/>
        </p:nvPicPr>
        <p:blipFill>
          <a:blip r:embed="rId3"/>
          <a:stretch>
            <a:fillRect/>
          </a:stretch>
        </p:blipFill>
        <p:spPr>
          <a:xfrm>
            <a:off x="5482942" y="1527922"/>
            <a:ext cx="707963" cy="707963"/>
          </a:xfrm>
          <a:prstGeom prst="rect">
            <a:avLst/>
          </a:prstGeom>
          <a:ln w="12700">
            <a:miter lim="400000"/>
          </a:ln>
        </p:spPr>
      </p:pic>
      <p:pic>
        <p:nvPicPr>
          <p:cNvPr id="53" name="Graphic 58" descr="Graphic 58">
            <a:extLst>
              <a:ext uri="{FF2B5EF4-FFF2-40B4-BE49-F238E27FC236}">
                <a16:creationId xmlns:a16="http://schemas.microsoft.com/office/drawing/2014/main" id="{EFEC90D3-969C-FE44-A8E6-48E4C874793B}"/>
              </a:ext>
            </a:extLst>
          </p:cNvPr>
          <p:cNvPicPr>
            <a:picLocks noChangeAspect="1"/>
          </p:cNvPicPr>
          <p:nvPr/>
        </p:nvPicPr>
        <p:blipFill>
          <a:blip r:embed="rId4"/>
          <a:stretch>
            <a:fillRect/>
          </a:stretch>
        </p:blipFill>
        <p:spPr>
          <a:xfrm>
            <a:off x="7584447" y="4480759"/>
            <a:ext cx="710677" cy="710677"/>
          </a:xfrm>
          <a:prstGeom prst="rect">
            <a:avLst/>
          </a:prstGeom>
          <a:ln w="12700">
            <a:miter lim="400000"/>
          </a:ln>
        </p:spPr>
      </p:pic>
      <p:pic>
        <p:nvPicPr>
          <p:cNvPr id="54" name="Graphic 60" descr="Graphic 60">
            <a:extLst>
              <a:ext uri="{FF2B5EF4-FFF2-40B4-BE49-F238E27FC236}">
                <a16:creationId xmlns:a16="http://schemas.microsoft.com/office/drawing/2014/main" id="{8ACFE51E-3BA0-7042-9737-CA0783D64A16}"/>
              </a:ext>
            </a:extLst>
          </p:cNvPr>
          <p:cNvPicPr>
            <a:picLocks noChangeAspect="1"/>
          </p:cNvPicPr>
          <p:nvPr/>
        </p:nvPicPr>
        <p:blipFill>
          <a:blip r:embed="rId5"/>
          <a:stretch>
            <a:fillRect/>
          </a:stretch>
        </p:blipFill>
        <p:spPr>
          <a:xfrm>
            <a:off x="5461170" y="3276242"/>
            <a:ext cx="960236" cy="960236"/>
          </a:xfrm>
          <a:prstGeom prst="rect">
            <a:avLst/>
          </a:prstGeom>
          <a:ln w="12700">
            <a:miter lim="400000"/>
          </a:ln>
        </p:spPr>
      </p:pic>
    </p:spTree>
    <p:extLst>
      <p:ext uri="{BB962C8B-B14F-4D97-AF65-F5344CB8AC3E}">
        <p14:creationId xmlns:p14="http://schemas.microsoft.com/office/powerpoint/2010/main" val="385362835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con-alert.pdf" descr="icon-alert.pdf">
            <a:extLst>
              <a:ext uri="{FF2B5EF4-FFF2-40B4-BE49-F238E27FC236}">
                <a16:creationId xmlns:a16="http://schemas.microsoft.com/office/drawing/2014/main" id="{059DAF75-EF9A-744D-B925-D0CA7C457125}"/>
              </a:ext>
            </a:extLst>
          </p:cNvPr>
          <p:cNvPicPr>
            <a:picLocks noChangeAspect="1"/>
          </p:cNvPicPr>
          <p:nvPr/>
        </p:nvPicPr>
        <p:blipFill>
          <a:blip r:embed="rId2"/>
          <a:stretch>
            <a:fillRect/>
          </a:stretch>
        </p:blipFill>
        <p:spPr>
          <a:xfrm>
            <a:off x="2443746" y="1697434"/>
            <a:ext cx="609601" cy="711201"/>
          </a:xfrm>
          <a:prstGeom prst="rect">
            <a:avLst/>
          </a:prstGeom>
          <a:ln w="12700">
            <a:miter lim="400000"/>
          </a:ln>
        </p:spPr>
      </p:pic>
      <p:pic>
        <p:nvPicPr>
          <p:cNvPr id="5" name="icon-archive.pdf" descr="icon-archive.pdf">
            <a:extLst>
              <a:ext uri="{FF2B5EF4-FFF2-40B4-BE49-F238E27FC236}">
                <a16:creationId xmlns:a16="http://schemas.microsoft.com/office/drawing/2014/main" id="{A5174C67-6D7F-0B4A-9FFF-223B41EEEBAE}"/>
              </a:ext>
            </a:extLst>
          </p:cNvPr>
          <p:cNvPicPr>
            <a:picLocks noChangeAspect="1"/>
          </p:cNvPicPr>
          <p:nvPr/>
        </p:nvPicPr>
        <p:blipFill>
          <a:blip r:embed="rId3"/>
          <a:stretch>
            <a:fillRect/>
          </a:stretch>
        </p:blipFill>
        <p:spPr>
          <a:xfrm>
            <a:off x="2443746" y="2739868"/>
            <a:ext cx="609601" cy="711201"/>
          </a:xfrm>
          <a:prstGeom prst="rect">
            <a:avLst/>
          </a:prstGeom>
          <a:ln w="12700">
            <a:miter lim="400000"/>
          </a:ln>
        </p:spPr>
      </p:pic>
      <p:pic>
        <p:nvPicPr>
          <p:cNvPr id="6" name="icon-call.pdf" descr="icon-call.pdf">
            <a:extLst>
              <a:ext uri="{FF2B5EF4-FFF2-40B4-BE49-F238E27FC236}">
                <a16:creationId xmlns:a16="http://schemas.microsoft.com/office/drawing/2014/main" id="{F5AEC557-3ECF-9A4A-8020-31DA46CF33D1}"/>
              </a:ext>
            </a:extLst>
          </p:cNvPr>
          <p:cNvPicPr>
            <a:picLocks noChangeAspect="1"/>
          </p:cNvPicPr>
          <p:nvPr/>
        </p:nvPicPr>
        <p:blipFill>
          <a:blip r:embed="rId4"/>
          <a:stretch>
            <a:fillRect/>
          </a:stretch>
        </p:blipFill>
        <p:spPr>
          <a:xfrm>
            <a:off x="2443746" y="3782303"/>
            <a:ext cx="609601" cy="711201"/>
          </a:xfrm>
          <a:prstGeom prst="rect">
            <a:avLst/>
          </a:prstGeom>
          <a:ln w="12700">
            <a:miter lim="400000"/>
          </a:ln>
        </p:spPr>
      </p:pic>
      <p:pic>
        <p:nvPicPr>
          <p:cNvPr id="7" name="icon-chat.pdf" descr="icon-chat.pdf">
            <a:extLst>
              <a:ext uri="{FF2B5EF4-FFF2-40B4-BE49-F238E27FC236}">
                <a16:creationId xmlns:a16="http://schemas.microsoft.com/office/drawing/2014/main" id="{CF2015E8-6A9E-4946-8156-C01542B994A6}"/>
              </a:ext>
            </a:extLst>
          </p:cNvPr>
          <p:cNvPicPr>
            <a:picLocks noChangeAspect="1"/>
          </p:cNvPicPr>
          <p:nvPr/>
        </p:nvPicPr>
        <p:blipFill>
          <a:blip r:embed="rId5"/>
          <a:stretch>
            <a:fillRect/>
          </a:stretch>
        </p:blipFill>
        <p:spPr>
          <a:xfrm>
            <a:off x="2443746" y="4758134"/>
            <a:ext cx="609601" cy="711201"/>
          </a:xfrm>
          <a:prstGeom prst="rect">
            <a:avLst/>
          </a:prstGeom>
          <a:ln w="12700">
            <a:miter lim="400000"/>
          </a:ln>
        </p:spPr>
      </p:pic>
      <p:pic>
        <p:nvPicPr>
          <p:cNvPr id="8" name="icon-check.pdf" descr="icon-check.pdf">
            <a:extLst>
              <a:ext uri="{FF2B5EF4-FFF2-40B4-BE49-F238E27FC236}">
                <a16:creationId xmlns:a16="http://schemas.microsoft.com/office/drawing/2014/main" id="{322766FD-0E1E-1E4B-87BA-CAEC6513A1A1}"/>
              </a:ext>
            </a:extLst>
          </p:cNvPr>
          <p:cNvPicPr>
            <a:picLocks noChangeAspect="1"/>
          </p:cNvPicPr>
          <p:nvPr/>
        </p:nvPicPr>
        <p:blipFill>
          <a:blip r:embed="rId6"/>
          <a:stretch>
            <a:fillRect/>
          </a:stretch>
        </p:blipFill>
        <p:spPr>
          <a:xfrm>
            <a:off x="9138653" y="4758134"/>
            <a:ext cx="609601" cy="711201"/>
          </a:xfrm>
          <a:prstGeom prst="rect">
            <a:avLst/>
          </a:prstGeom>
          <a:ln w="12700">
            <a:miter lim="400000"/>
          </a:ln>
        </p:spPr>
      </p:pic>
      <p:pic>
        <p:nvPicPr>
          <p:cNvPr id="9" name="icon-code.pdf" descr="icon-code.pdf">
            <a:extLst>
              <a:ext uri="{FF2B5EF4-FFF2-40B4-BE49-F238E27FC236}">
                <a16:creationId xmlns:a16="http://schemas.microsoft.com/office/drawing/2014/main" id="{4479A16A-440A-8641-AF7A-1B37B2C1B35E}"/>
              </a:ext>
            </a:extLst>
          </p:cNvPr>
          <p:cNvPicPr>
            <a:picLocks noChangeAspect="1"/>
          </p:cNvPicPr>
          <p:nvPr/>
        </p:nvPicPr>
        <p:blipFill>
          <a:blip r:embed="rId7"/>
          <a:stretch>
            <a:fillRect/>
          </a:stretch>
        </p:blipFill>
        <p:spPr>
          <a:xfrm>
            <a:off x="3357142" y="2739868"/>
            <a:ext cx="609601" cy="711201"/>
          </a:xfrm>
          <a:prstGeom prst="rect">
            <a:avLst/>
          </a:prstGeom>
          <a:ln w="12700">
            <a:miter lim="400000"/>
          </a:ln>
        </p:spPr>
      </p:pic>
      <p:pic>
        <p:nvPicPr>
          <p:cNvPr id="10" name="icon-company.pdf" descr="icon-company.pdf">
            <a:extLst>
              <a:ext uri="{FF2B5EF4-FFF2-40B4-BE49-F238E27FC236}">
                <a16:creationId xmlns:a16="http://schemas.microsoft.com/office/drawing/2014/main" id="{AFE16A50-D588-AF46-B410-D6BC9CBF6859}"/>
              </a:ext>
            </a:extLst>
          </p:cNvPr>
          <p:cNvPicPr>
            <a:picLocks noChangeAspect="1"/>
          </p:cNvPicPr>
          <p:nvPr/>
        </p:nvPicPr>
        <p:blipFill>
          <a:blip r:embed="rId8"/>
          <a:stretch>
            <a:fillRect/>
          </a:stretch>
        </p:blipFill>
        <p:spPr>
          <a:xfrm>
            <a:off x="3357142" y="1697434"/>
            <a:ext cx="609601" cy="711201"/>
          </a:xfrm>
          <a:prstGeom prst="rect">
            <a:avLst/>
          </a:prstGeom>
          <a:ln w="12700">
            <a:miter lim="400000"/>
          </a:ln>
        </p:spPr>
      </p:pic>
      <p:pic>
        <p:nvPicPr>
          <p:cNvPr id="11" name="icon-date.pdf" descr="icon-date.pdf">
            <a:extLst>
              <a:ext uri="{FF2B5EF4-FFF2-40B4-BE49-F238E27FC236}">
                <a16:creationId xmlns:a16="http://schemas.microsoft.com/office/drawing/2014/main" id="{5439F1FC-2616-D24F-877E-EB52030FF0CE}"/>
              </a:ext>
            </a:extLst>
          </p:cNvPr>
          <p:cNvPicPr>
            <a:picLocks noChangeAspect="1"/>
          </p:cNvPicPr>
          <p:nvPr/>
        </p:nvPicPr>
        <p:blipFill>
          <a:blip r:embed="rId9"/>
          <a:stretch>
            <a:fillRect/>
          </a:stretch>
        </p:blipFill>
        <p:spPr>
          <a:xfrm>
            <a:off x="3357142" y="3782303"/>
            <a:ext cx="609601" cy="711201"/>
          </a:xfrm>
          <a:prstGeom prst="rect">
            <a:avLst/>
          </a:prstGeom>
          <a:ln w="12700">
            <a:miter lim="400000"/>
          </a:ln>
        </p:spPr>
      </p:pic>
      <p:pic>
        <p:nvPicPr>
          <p:cNvPr id="12" name="icon-datetime.pdf" descr="icon-datetime.pdf">
            <a:extLst>
              <a:ext uri="{FF2B5EF4-FFF2-40B4-BE49-F238E27FC236}">
                <a16:creationId xmlns:a16="http://schemas.microsoft.com/office/drawing/2014/main" id="{07468EEB-0DCF-8141-97A8-EA95B3EFC2B9}"/>
              </a:ext>
            </a:extLst>
          </p:cNvPr>
          <p:cNvPicPr>
            <a:picLocks noChangeAspect="1"/>
          </p:cNvPicPr>
          <p:nvPr/>
        </p:nvPicPr>
        <p:blipFill>
          <a:blip r:embed="rId10"/>
          <a:stretch>
            <a:fillRect/>
          </a:stretch>
        </p:blipFill>
        <p:spPr>
          <a:xfrm>
            <a:off x="3357142" y="4758134"/>
            <a:ext cx="609601" cy="711201"/>
          </a:xfrm>
          <a:prstGeom prst="rect">
            <a:avLst/>
          </a:prstGeom>
          <a:ln w="12700">
            <a:miter lim="400000"/>
          </a:ln>
        </p:spPr>
      </p:pic>
      <p:pic>
        <p:nvPicPr>
          <p:cNvPr id="13" name="icon-depth.pdf" descr="icon-depth.pdf">
            <a:extLst>
              <a:ext uri="{FF2B5EF4-FFF2-40B4-BE49-F238E27FC236}">
                <a16:creationId xmlns:a16="http://schemas.microsoft.com/office/drawing/2014/main" id="{DCB0E430-0545-B642-9312-8B0A52083FBC}"/>
              </a:ext>
            </a:extLst>
          </p:cNvPr>
          <p:cNvPicPr>
            <a:picLocks noChangeAspect="1"/>
          </p:cNvPicPr>
          <p:nvPr/>
        </p:nvPicPr>
        <p:blipFill>
          <a:blip r:embed="rId11"/>
          <a:stretch>
            <a:fillRect/>
          </a:stretch>
        </p:blipFill>
        <p:spPr>
          <a:xfrm>
            <a:off x="9138653" y="3782303"/>
            <a:ext cx="609601" cy="711201"/>
          </a:xfrm>
          <a:prstGeom prst="rect">
            <a:avLst/>
          </a:prstGeom>
          <a:ln w="12700">
            <a:miter lim="400000"/>
          </a:ln>
        </p:spPr>
      </p:pic>
      <p:pic>
        <p:nvPicPr>
          <p:cNvPr id="14" name="icon-desktop.pdf" descr="icon-desktop.pdf">
            <a:extLst>
              <a:ext uri="{FF2B5EF4-FFF2-40B4-BE49-F238E27FC236}">
                <a16:creationId xmlns:a16="http://schemas.microsoft.com/office/drawing/2014/main" id="{B546F1C4-C817-5D42-A4EC-C0FF5AA7CE4A}"/>
              </a:ext>
            </a:extLst>
          </p:cNvPr>
          <p:cNvPicPr>
            <a:picLocks noChangeAspect="1"/>
          </p:cNvPicPr>
          <p:nvPr/>
        </p:nvPicPr>
        <p:blipFill>
          <a:blip r:embed="rId12"/>
          <a:stretch>
            <a:fillRect/>
          </a:stretch>
        </p:blipFill>
        <p:spPr>
          <a:xfrm>
            <a:off x="4270538" y="1697434"/>
            <a:ext cx="609601" cy="711201"/>
          </a:xfrm>
          <a:prstGeom prst="rect">
            <a:avLst/>
          </a:prstGeom>
          <a:ln w="12700">
            <a:miter lim="400000"/>
          </a:ln>
        </p:spPr>
      </p:pic>
      <p:pic>
        <p:nvPicPr>
          <p:cNvPr id="15" name="icon-dna.pdf" descr="icon-dna.pdf">
            <a:extLst>
              <a:ext uri="{FF2B5EF4-FFF2-40B4-BE49-F238E27FC236}">
                <a16:creationId xmlns:a16="http://schemas.microsoft.com/office/drawing/2014/main" id="{986C62E3-4CD1-664C-82C7-BFAB77CA6334}"/>
              </a:ext>
            </a:extLst>
          </p:cNvPr>
          <p:cNvPicPr>
            <a:picLocks noChangeAspect="1"/>
          </p:cNvPicPr>
          <p:nvPr/>
        </p:nvPicPr>
        <p:blipFill>
          <a:blip r:embed="rId13"/>
          <a:stretch>
            <a:fillRect/>
          </a:stretch>
        </p:blipFill>
        <p:spPr>
          <a:xfrm>
            <a:off x="4270538" y="2739868"/>
            <a:ext cx="609601" cy="711201"/>
          </a:xfrm>
          <a:prstGeom prst="rect">
            <a:avLst/>
          </a:prstGeom>
          <a:ln w="12700">
            <a:miter lim="400000"/>
          </a:ln>
        </p:spPr>
      </p:pic>
      <p:pic>
        <p:nvPicPr>
          <p:cNvPr id="16" name="icon-download.pdf" descr="icon-download.pdf">
            <a:extLst>
              <a:ext uri="{FF2B5EF4-FFF2-40B4-BE49-F238E27FC236}">
                <a16:creationId xmlns:a16="http://schemas.microsoft.com/office/drawing/2014/main" id="{447DBB17-8A8F-6F4E-9CCA-D8413873368D}"/>
              </a:ext>
            </a:extLst>
          </p:cNvPr>
          <p:cNvPicPr>
            <a:picLocks noChangeAspect="1"/>
          </p:cNvPicPr>
          <p:nvPr/>
        </p:nvPicPr>
        <p:blipFill>
          <a:blip r:embed="rId14"/>
          <a:stretch>
            <a:fillRect/>
          </a:stretch>
        </p:blipFill>
        <p:spPr>
          <a:xfrm>
            <a:off x="4270538" y="3782303"/>
            <a:ext cx="609601" cy="711201"/>
          </a:xfrm>
          <a:prstGeom prst="rect">
            <a:avLst/>
          </a:prstGeom>
          <a:ln w="12700">
            <a:miter lim="400000"/>
          </a:ln>
        </p:spPr>
      </p:pic>
      <p:pic>
        <p:nvPicPr>
          <p:cNvPr id="17" name="icon-edit.pdf" descr="icon-edit.pdf">
            <a:extLst>
              <a:ext uri="{FF2B5EF4-FFF2-40B4-BE49-F238E27FC236}">
                <a16:creationId xmlns:a16="http://schemas.microsoft.com/office/drawing/2014/main" id="{C8410967-5DEC-0543-A56D-A790A487D2AA}"/>
              </a:ext>
            </a:extLst>
          </p:cNvPr>
          <p:cNvPicPr>
            <a:picLocks noChangeAspect="1"/>
          </p:cNvPicPr>
          <p:nvPr/>
        </p:nvPicPr>
        <p:blipFill>
          <a:blip r:embed="rId15"/>
          <a:stretch>
            <a:fillRect/>
          </a:stretch>
        </p:blipFill>
        <p:spPr>
          <a:xfrm>
            <a:off x="4270538" y="4758134"/>
            <a:ext cx="609601" cy="711201"/>
          </a:xfrm>
          <a:prstGeom prst="rect">
            <a:avLst/>
          </a:prstGeom>
          <a:ln w="12700">
            <a:miter lim="400000"/>
          </a:ln>
        </p:spPr>
      </p:pic>
      <p:pic>
        <p:nvPicPr>
          <p:cNvPr id="18" name="icon-education.pdf" descr="icon-education.pdf">
            <a:extLst>
              <a:ext uri="{FF2B5EF4-FFF2-40B4-BE49-F238E27FC236}">
                <a16:creationId xmlns:a16="http://schemas.microsoft.com/office/drawing/2014/main" id="{2908D401-1886-584B-BE5D-A91C618B8E11}"/>
              </a:ext>
            </a:extLst>
          </p:cNvPr>
          <p:cNvPicPr>
            <a:picLocks noChangeAspect="1"/>
          </p:cNvPicPr>
          <p:nvPr/>
        </p:nvPicPr>
        <p:blipFill>
          <a:blip r:embed="rId16"/>
          <a:stretch>
            <a:fillRect/>
          </a:stretch>
        </p:blipFill>
        <p:spPr>
          <a:xfrm>
            <a:off x="9138653" y="2739868"/>
            <a:ext cx="609601" cy="711201"/>
          </a:xfrm>
          <a:prstGeom prst="rect">
            <a:avLst/>
          </a:prstGeom>
          <a:ln w="12700">
            <a:miter lim="400000"/>
          </a:ln>
        </p:spPr>
      </p:pic>
      <p:pic>
        <p:nvPicPr>
          <p:cNvPr id="19" name="icon-idea.pdf" descr="icon-idea.pdf">
            <a:extLst>
              <a:ext uri="{FF2B5EF4-FFF2-40B4-BE49-F238E27FC236}">
                <a16:creationId xmlns:a16="http://schemas.microsoft.com/office/drawing/2014/main" id="{CB4221E2-82C3-BE42-86FF-15BBBDA8D1D8}"/>
              </a:ext>
            </a:extLst>
          </p:cNvPr>
          <p:cNvPicPr>
            <a:picLocks noChangeAspect="1"/>
          </p:cNvPicPr>
          <p:nvPr/>
        </p:nvPicPr>
        <p:blipFill>
          <a:blip r:embed="rId17"/>
          <a:stretch>
            <a:fillRect/>
          </a:stretch>
        </p:blipFill>
        <p:spPr>
          <a:xfrm>
            <a:off x="5180094" y="1697434"/>
            <a:ext cx="609601" cy="711201"/>
          </a:xfrm>
          <a:prstGeom prst="rect">
            <a:avLst/>
          </a:prstGeom>
          <a:ln w="12700">
            <a:miter lim="400000"/>
          </a:ln>
        </p:spPr>
      </p:pic>
      <p:pic>
        <p:nvPicPr>
          <p:cNvPr id="20" name="icon-info.pdf" descr="icon-info.pdf">
            <a:extLst>
              <a:ext uri="{FF2B5EF4-FFF2-40B4-BE49-F238E27FC236}">
                <a16:creationId xmlns:a16="http://schemas.microsoft.com/office/drawing/2014/main" id="{B942BA31-C185-A342-80CC-406C2250968E}"/>
              </a:ext>
            </a:extLst>
          </p:cNvPr>
          <p:cNvPicPr>
            <a:picLocks noChangeAspect="1"/>
          </p:cNvPicPr>
          <p:nvPr/>
        </p:nvPicPr>
        <p:blipFill>
          <a:blip r:embed="rId18"/>
          <a:stretch>
            <a:fillRect/>
          </a:stretch>
        </p:blipFill>
        <p:spPr>
          <a:xfrm>
            <a:off x="5180094" y="2739868"/>
            <a:ext cx="609601" cy="711201"/>
          </a:xfrm>
          <a:prstGeom prst="rect">
            <a:avLst/>
          </a:prstGeom>
          <a:ln w="12700">
            <a:miter lim="400000"/>
          </a:ln>
        </p:spPr>
      </p:pic>
      <p:pic>
        <p:nvPicPr>
          <p:cNvPr id="21" name="icon-language.pdf" descr="icon-language.pdf">
            <a:extLst>
              <a:ext uri="{FF2B5EF4-FFF2-40B4-BE49-F238E27FC236}">
                <a16:creationId xmlns:a16="http://schemas.microsoft.com/office/drawing/2014/main" id="{AAC52709-FE0E-E845-94C8-611D8D1E4CB2}"/>
              </a:ext>
            </a:extLst>
          </p:cNvPr>
          <p:cNvPicPr>
            <a:picLocks noChangeAspect="1"/>
          </p:cNvPicPr>
          <p:nvPr/>
        </p:nvPicPr>
        <p:blipFill>
          <a:blip r:embed="rId19"/>
          <a:stretch>
            <a:fillRect/>
          </a:stretch>
        </p:blipFill>
        <p:spPr>
          <a:xfrm>
            <a:off x="5180094" y="4758134"/>
            <a:ext cx="609601" cy="711201"/>
          </a:xfrm>
          <a:prstGeom prst="rect">
            <a:avLst/>
          </a:prstGeom>
          <a:ln w="12700">
            <a:miter lim="400000"/>
          </a:ln>
        </p:spPr>
      </p:pic>
      <p:pic>
        <p:nvPicPr>
          <p:cNvPr id="22" name="icon-link.pdf" descr="icon-link.pdf">
            <a:extLst>
              <a:ext uri="{FF2B5EF4-FFF2-40B4-BE49-F238E27FC236}">
                <a16:creationId xmlns:a16="http://schemas.microsoft.com/office/drawing/2014/main" id="{0B1CE5D0-9353-C345-9CA3-0CE04CF86D48}"/>
              </a:ext>
            </a:extLst>
          </p:cNvPr>
          <p:cNvPicPr>
            <a:picLocks noChangeAspect="1"/>
          </p:cNvPicPr>
          <p:nvPr/>
        </p:nvPicPr>
        <p:blipFill>
          <a:blip r:embed="rId20"/>
          <a:stretch>
            <a:fillRect/>
          </a:stretch>
        </p:blipFill>
        <p:spPr>
          <a:xfrm>
            <a:off x="5180094" y="3782303"/>
            <a:ext cx="609601" cy="711201"/>
          </a:xfrm>
          <a:prstGeom prst="rect">
            <a:avLst/>
          </a:prstGeom>
          <a:ln w="12700">
            <a:miter lim="400000"/>
          </a:ln>
        </p:spPr>
      </p:pic>
      <p:pic>
        <p:nvPicPr>
          <p:cNvPr id="23" name="icon-location.pdf" descr="icon-location.pdf">
            <a:extLst>
              <a:ext uri="{FF2B5EF4-FFF2-40B4-BE49-F238E27FC236}">
                <a16:creationId xmlns:a16="http://schemas.microsoft.com/office/drawing/2014/main" id="{096938BC-2C57-BB4C-91FF-19A4AB20E66D}"/>
              </a:ext>
            </a:extLst>
          </p:cNvPr>
          <p:cNvPicPr>
            <a:picLocks noChangeAspect="1"/>
          </p:cNvPicPr>
          <p:nvPr/>
        </p:nvPicPr>
        <p:blipFill>
          <a:blip r:embed="rId21"/>
          <a:stretch>
            <a:fillRect/>
          </a:stretch>
        </p:blipFill>
        <p:spPr>
          <a:xfrm>
            <a:off x="9138653" y="1697434"/>
            <a:ext cx="609601" cy="711201"/>
          </a:xfrm>
          <a:prstGeom prst="rect">
            <a:avLst/>
          </a:prstGeom>
          <a:ln w="12700">
            <a:miter lim="400000"/>
          </a:ln>
        </p:spPr>
      </p:pic>
      <p:pic>
        <p:nvPicPr>
          <p:cNvPr id="24" name="icon-love.pdf" descr="icon-love.pdf">
            <a:extLst>
              <a:ext uri="{FF2B5EF4-FFF2-40B4-BE49-F238E27FC236}">
                <a16:creationId xmlns:a16="http://schemas.microsoft.com/office/drawing/2014/main" id="{2ED953A0-E051-864D-883B-B320B17C337D}"/>
              </a:ext>
            </a:extLst>
          </p:cNvPr>
          <p:cNvPicPr>
            <a:picLocks noChangeAspect="1"/>
          </p:cNvPicPr>
          <p:nvPr/>
        </p:nvPicPr>
        <p:blipFill>
          <a:blip r:embed="rId22"/>
          <a:stretch>
            <a:fillRect/>
          </a:stretch>
        </p:blipFill>
        <p:spPr>
          <a:xfrm>
            <a:off x="5973342" y="1697434"/>
            <a:ext cx="609601" cy="711201"/>
          </a:xfrm>
          <a:prstGeom prst="rect">
            <a:avLst/>
          </a:prstGeom>
          <a:ln w="12700">
            <a:miter lim="400000"/>
          </a:ln>
        </p:spPr>
      </p:pic>
      <p:pic>
        <p:nvPicPr>
          <p:cNvPr id="25" name="icon-magic.pdf" descr="icon-magic.pdf">
            <a:extLst>
              <a:ext uri="{FF2B5EF4-FFF2-40B4-BE49-F238E27FC236}">
                <a16:creationId xmlns:a16="http://schemas.microsoft.com/office/drawing/2014/main" id="{0F6792F9-5B6C-DC43-A862-A46FCB7B2AED}"/>
              </a:ext>
            </a:extLst>
          </p:cNvPr>
          <p:cNvPicPr>
            <a:picLocks noChangeAspect="1"/>
          </p:cNvPicPr>
          <p:nvPr/>
        </p:nvPicPr>
        <p:blipFill>
          <a:blip r:embed="rId23"/>
          <a:stretch>
            <a:fillRect/>
          </a:stretch>
        </p:blipFill>
        <p:spPr>
          <a:xfrm>
            <a:off x="5973342" y="2739868"/>
            <a:ext cx="609601" cy="711201"/>
          </a:xfrm>
          <a:prstGeom prst="rect">
            <a:avLst/>
          </a:prstGeom>
          <a:ln w="12700">
            <a:miter lim="400000"/>
          </a:ln>
        </p:spPr>
      </p:pic>
      <p:pic>
        <p:nvPicPr>
          <p:cNvPr id="26" name="icon-mail.pdf" descr="icon-mail.pdf">
            <a:extLst>
              <a:ext uri="{FF2B5EF4-FFF2-40B4-BE49-F238E27FC236}">
                <a16:creationId xmlns:a16="http://schemas.microsoft.com/office/drawing/2014/main" id="{F071CF7F-FFA9-9148-87E4-A8995E0DF356}"/>
              </a:ext>
            </a:extLst>
          </p:cNvPr>
          <p:cNvPicPr>
            <a:picLocks noChangeAspect="1"/>
          </p:cNvPicPr>
          <p:nvPr/>
        </p:nvPicPr>
        <p:blipFill>
          <a:blip r:embed="rId24"/>
          <a:stretch>
            <a:fillRect/>
          </a:stretch>
        </p:blipFill>
        <p:spPr>
          <a:xfrm>
            <a:off x="5973342" y="3782303"/>
            <a:ext cx="609601" cy="711201"/>
          </a:xfrm>
          <a:prstGeom prst="rect">
            <a:avLst/>
          </a:prstGeom>
          <a:ln w="12700">
            <a:miter lim="400000"/>
          </a:ln>
        </p:spPr>
      </p:pic>
      <p:pic>
        <p:nvPicPr>
          <p:cNvPr id="27" name="icon-nature.pdf" descr="icon-nature.pdf">
            <a:extLst>
              <a:ext uri="{FF2B5EF4-FFF2-40B4-BE49-F238E27FC236}">
                <a16:creationId xmlns:a16="http://schemas.microsoft.com/office/drawing/2014/main" id="{E005FBCC-AF73-6D47-869D-CCF8F17C9BCB}"/>
              </a:ext>
            </a:extLst>
          </p:cNvPr>
          <p:cNvPicPr>
            <a:picLocks noChangeAspect="1"/>
          </p:cNvPicPr>
          <p:nvPr/>
        </p:nvPicPr>
        <p:blipFill>
          <a:blip r:embed="rId25"/>
          <a:stretch>
            <a:fillRect/>
          </a:stretch>
        </p:blipFill>
        <p:spPr>
          <a:xfrm>
            <a:off x="5973342" y="4758134"/>
            <a:ext cx="609601" cy="711201"/>
          </a:xfrm>
          <a:prstGeom prst="rect">
            <a:avLst/>
          </a:prstGeom>
          <a:ln w="12700">
            <a:miter lim="400000"/>
          </a:ln>
        </p:spPr>
      </p:pic>
      <p:pic>
        <p:nvPicPr>
          <p:cNvPr id="28" name="icon-navigate.pdf" descr="icon-navigate.pdf">
            <a:extLst>
              <a:ext uri="{FF2B5EF4-FFF2-40B4-BE49-F238E27FC236}">
                <a16:creationId xmlns:a16="http://schemas.microsoft.com/office/drawing/2014/main" id="{3E4AB14E-0781-D94B-BFB8-2FD9DE721B0B}"/>
              </a:ext>
            </a:extLst>
          </p:cNvPr>
          <p:cNvPicPr>
            <a:picLocks noChangeAspect="1"/>
          </p:cNvPicPr>
          <p:nvPr/>
        </p:nvPicPr>
        <p:blipFill>
          <a:blip r:embed="rId26"/>
          <a:stretch>
            <a:fillRect/>
          </a:stretch>
        </p:blipFill>
        <p:spPr>
          <a:xfrm>
            <a:off x="8349246" y="4758134"/>
            <a:ext cx="609601" cy="711201"/>
          </a:xfrm>
          <a:prstGeom prst="rect">
            <a:avLst/>
          </a:prstGeom>
          <a:ln w="12700">
            <a:miter lim="400000"/>
          </a:ln>
        </p:spPr>
      </p:pic>
      <p:pic>
        <p:nvPicPr>
          <p:cNvPr id="29" name="icon-person.pdf" descr="icon-person.pdf">
            <a:extLst>
              <a:ext uri="{FF2B5EF4-FFF2-40B4-BE49-F238E27FC236}">
                <a16:creationId xmlns:a16="http://schemas.microsoft.com/office/drawing/2014/main" id="{F840B656-6D80-4B4D-953E-B3AAFDEE8A62}"/>
              </a:ext>
            </a:extLst>
          </p:cNvPr>
          <p:cNvPicPr>
            <a:picLocks noChangeAspect="1"/>
          </p:cNvPicPr>
          <p:nvPr/>
        </p:nvPicPr>
        <p:blipFill>
          <a:blip r:embed="rId27"/>
          <a:stretch>
            <a:fillRect/>
          </a:stretch>
        </p:blipFill>
        <p:spPr>
          <a:xfrm>
            <a:off x="6762750" y="1697434"/>
            <a:ext cx="609600" cy="711201"/>
          </a:xfrm>
          <a:prstGeom prst="rect">
            <a:avLst/>
          </a:prstGeom>
          <a:ln w="12700">
            <a:miter lim="400000"/>
          </a:ln>
        </p:spPr>
      </p:pic>
      <p:pic>
        <p:nvPicPr>
          <p:cNvPr id="30" name="icon-popular.pdf" descr="icon-popular.pdf">
            <a:extLst>
              <a:ext uri="{FF2B5EF4-FFF2-40B4-BE49-F238E27FC236}">
                <a16:creationId xmlns:a16="http://schemas.microsoft.com/office/drawing/2014/main" id="{5752E9D8-5577-9A47-96F7-932EB9B83859}"/>
              </a:ext>
            </a:extLst>
          </p:cNvPr>
          <p:cNvPicPr>
            <a:picLocks noChangeAspect="1"/>
          </p:cNvPicPr>
          <p:nvPr/>
        </p:nvPicPr>
        <p:blipFill>
          <a:blip r:embed="rId28"/>
          <a:stretch>
            <a:fillRect/>
          </a:stretch>
        </p:blipFill>
        <p:spPr>
          <a:xfrm>
            <a:off x="6762750" y="2739868"/>
            <a:ext cx="609600" cy="711201"/>
          </a:xfrm>
          <a:prstGeom prst="rect">
            <a:avLst/>
          </a:prstGeom>
          <a:ln w="12700">
            <a:miter lim="400000"/>
          </a:ln>
        </p:spPr>
      </p:pic>
      <p:pic>
        <p:nvPicPr>
          <p:cNvPr id="31" name="icon-power.pdf" descr="icon-power.pdf">
            <a:extLst>
              <a:ext uri="{FF2B5EF4-FFF2-40B4-BE49-F238E27FC236}">
                <a16:creationId xmlns:a16="http://schemas.microsoft.com/office/drawing/2014/main" id="{6395657B-173E-D148-BE17-362F7F1AC74E}"/>
              </a:ext>
            </a:extLst>
          </p:cNvPr>
          <p:cNvPicPr>
            <a:picLocks noChangeAspect="1"/>
          </p:cNvPicPr>
          <p:nvPr/>
        </p:nvPicPr>
        <p:blipFill>
          <a:blip r:embed="rId21"/>
          <a:stretch>
            <a:fillRect/>
          </a:stretch>
        </p:blipFill>
        <p:spPr>
          <a:xfrm>
            <a:off x="6762750" y="4758134"/>
            <a:ext cx="609600" cy="711201"/>
          </a:xfrm>
          <a:prstGeom prst="rect">
            <a:avLst/>
          </a:prstGeom>
          <a:ln w="12700">
            <a:miter lim="400000"/>
          </a:ln>
        </p:spPr>
      </p:pic>
      <p:pic>
        <p:nvPicPr>
          <p:cNvPr id="32" name="icon-project.pdf" descr="icon-project.pdf">
            <a:extLst>
              <a:ext uri="{FF2B5EF4-FFF2-40B4-BE49-F238E27FC236}">
                <a16:creationId xmlns:a16="http://schemas.microsoft.com/office/drawing/2014/main" id="{04A1BE60-1DA6-3647-A01A-4EC7ACFAA3E7}"/>
              </a:ext>
            </a:extLst>
          </p:cNvPr>
          <p:cNvPicPr>
            <a:picLocks noChangeAspect="1"/>
          </p:cNvPicPr>
          <p:nvPr/>
        </p:nvPicPr>
        <p:blipFill>
          <a:blip r:embed="rId29"/>
          <a:stretch>
            <a:fillRect/>
          </a:stretch>
        </p:blipFill>
        <p:spPr>
          <a:xfrm>
            <a:off x="6762750" y="3782303"/>
            <a:ext cx="609600" cy="711201"/>
          </a:xfrm>
          <a:prstGeom prst="rect">
            <a:avLst/>
          </a:prstGeom>
          <a:ln w="12700">
            <a:miter lim="400000"/>
          </a:ln>
        </p:spPr>
      </p:pic>
      <p:pic>
        <p:nvPicPr>
          <p:cNvPr id="33" name="icon-reward.pdf" descr="icon-reward.pdf">
            <a:extLst>
              <a:ext uri="{FF2B5EF4-FFF2-40B4-BE49-F238E27FC236}">
                <a16:creationId xmlns:a16="http://schemas.microsoft.com/office/drawing/2014/main" id="{4823EC14-966B-CA43-AF58-26053F1478E9}"/>
              </a:ext>
            </a:extLst>
          </p:cNvPr>
          <p:cNvPicPr>
            <a:picLocks noChangeAspect="1"/>
          </p:cNvPicPr>
          <p:nvPr/>
        </p:nvPicPr>
        <p:blipFill>
          <a:blip r:embed="rId30"/>
          <a:stretch>
            <a:fillRect/>
          </a:stretch>
        </p:blipFill>
        <p:spPr>
          <a:xfrm>
            <a:off x="8349246" y="3782303"/>
            <a:ext cx="609601" cy="711201"/>
          </a:xfrm>
          <a:prstGeom prst="rect">
            <a:avLst/>
          </a:prstGeom>
          <a:ln w="12700">
            <a:miter lim="400000"/>
          </a:ln>
        </p:spPr>
      </p:pic>
      <p:pic>
        <p:nvPicPr>
          <p:cNvPr id="34" name="icon-rising.pdf" descr="icon-rising.pdf">
            <a:extLst>
              <a:ext uri="{FF2B5EF4-FFF2-40B4-BE49-F238E27FC236}">
                <a16:creationId xmlns:a16="http://schemas.microsoft.com/office/drawing/2014/main" id="{BEB4460E-5AB3-5443-96CF-13B0C6910EFA}"/>
              </a:ext>
            </a:extLst>
          </p:cNvPr>
          <p:cNvPicPr>
            <a:picLocks noChangeAspect="1"/>
          </p:cNvPicPr>
          <p:nvPr/>
        </p:nvPicPr>
        <p:blipFill>
          <a:blip r:embed="rId31"/>
          <a:stretch>
            <a:fillRect/>
          </a:stretch>
        </p:blipFill>
        <p:spPr>
          <a:xfrm>
            <a:off x="7555997" y="1697434"/>
            <a:ext cx="609601" cy="711201"/>
          </a:xfrm>
          <a:prstGeom prst="rect">
            <a:avLst/>
          </a:prstGeom>
          <a:ln w="12700">
            <a:miter lim="400000"/>
          </a:ln>
        </p:spPr>
      </p:pic>
      <p:pic>
        <p:nvPicPr>
          <p:cNvPr id="35" name="icon-share.pdf" descr="icon-share.pdf">
            <a:extLst>
              <a:ext uri="{FF2B5EF4-FFF2-40B4-BE49-F238E27FC236}">
                <a16:creationId xmlns:a16="http://schemas.microsoft.com/office/drawing/2014/main" id="{7ACAE229-0BD1-A746-8385-E6EA18DA4932}"/>
              </a:ext>
            </a:extLst>
          </p:cNvPr>
          <p:cNvPicPr>
            <a:picLocks noChangeAspect="1"/>
          </p:cNvPicPr>
          <p:nvPr/>
        </p:nvPicPr>
        <p:blipFill>
          <a:blip r:embed="rId32"/>
          <a:stretch>
            <a:fillRect/>
          </a:stretch>
        </p:blipFill>
        <p:spPr>
          <a:xfrm>
            <a:off x="7555997" y="2739868"/>
            <a:ext cx="609601" cy="711201"/>
          </a:xfrm>
          <a:prstGeom prst="rect">
            <a:avLst/>
          </a:prstGeom>
          <a:ln w="12700">
            <a:miter lim="400000"/>
          </a:ln>
        </p:spPr>
      </p:pic>
      <p:pic>
        <p:nvPicPr>
          <p:cNvPr id="36" name="icon-shop.pdf" descr="icon-shop.pdf">
            <a:extLst>
              <a:ext uri="{FF2B5EF4-FFF2-40B4-BE49-F238E27FC236}">
                <a16:creationId xmlns:a16="http://schemas.microsoft.com/office/drawing/2014/main" id="{D6E60F53-2C8C-FF4C-AD02-0460FB97B7CD}"/>
              </a:ext>
            </a:extLst>
          </p:cNvPr>
          <p:cNvPicPr>
            <a:picLocks noChangeAspect="1"/>
          </p:cNvPicPr>
          <p:nvPr/>
        </p:nvPicPr>
        <p:blipFill>
          <a:blip r:embed="rId33"/>
          <a:stretch>
            <a:fillRect/>
          </a:stretch>
        </p:blipFill>
        <p:spPr>
          <a:xfrm>
            <a:off x="7555997" y="3782303"/>
            <a:ext cx="609601" cy="711201"/>
          </a:xfrm>
          <a:prstGeom prst="rect">
            <a:avLst/>
          </a:prstGeom>
          <a:ln w="12700">
            <a:miter lim="400000"/>
          </a:ln>
        </p:spPr>
      </p:pic>
      <p:pic>
        <p:nvPicPr>
          <p:cNvPr id="37" name="icon-subject.pdf" descr="icon-subject.pdf">
            <a:extLst>
              <a:ext uri="{FF2B5EF4-FFF2-40B4-BE49-F238E27FC236}">
                <a16:creationId xmlns:a16="http://schemas.microsoft.com/office/drawing/2014/main" id="{4BC02FB5-255E-224E-9BB5-ED918E957551}"/>
              </a:ext>
            </a:extLst>
          </p:cNvPr>
          <p:cNvPicPr>
            <a:picLocks noChangeAspect="1"/>
          </p:cNvPicPr>
          <p:nvPr/>
        </p:nvPicPr>
        <p:blipFill>
          <a:blip r:embed="rId34"/>
          <a:stretch>
            <a:fillRect/>
          </a:stretch>
        </p:blipFill>
        <p:spPr>
          <a:xfrm>
            <a:off x="7555997" y="4758134"/>
            <a:ext cx="609601" cy="711201"/>
          </a:xfrm>
          <a:prstGeom prst="rect">
            <a:avLst/>
          </a:prstGeom>
          <a:ln w="12700">
            <a:miter lim="400000"/>
          </a:ln>
        </p:spPr>
      </p:pic>
      <p:pic>
        <p:nvPicPr>
          <p:cNvPr id="38" name="icon-time.pdf" descr="icon-time.pdf">
            <a:extLst>
              <a:ext uri="{FF2B5EF4-FFF2-40B4-BE49-F238E27FC236}">
                <a16:creationId xmlns:a16="http://schemas.microsoft.com/office/drawing/2014/main" id="{DACA81EF-1054-8142-8788-62558227AC0D}"/>
              </a:ext>
            </a:extLst>
          </p:cNvPr>
          <p:cNvPicPr>
            <a:picLocks noChangeAspect="1"/>
          </p:cNvPicPr>
          <p:nvPr/>
        </p:nvPicPr>
        <p:blipFill>
          <a:blip r:embed="rId35"/>
          <a:stretch>
            <a:fillRect/>
          </a:stretch>
        </p:blipFill>
        <p:spPr>
          <a:xfrm>
            <a:off x="8345406" y="2739868"/>
            <a:ext cx="609601" cy="711201"/>
          </a:xfrm>
          <a:prstGeom prst="rect">
            <a:avLst/>
          </a:prstGeom>
          <a:ln w="12700">
            <a:miter lim="400000"/>
          </a:ln>
        </p:spPr>
      </p:pic>
      <p:pic>
        <p:nvPicPr>
          <p:cNvPr id="39" name="icon-transport.pdf" descr="icon-transport.pdf">
            <a:extLst>
              <a:ext uri="{FF2B5EF4-FFF2-40B4-BE49-F238E27FC236}">
                <a16:creationId xmlns:a16="http://schemas.microsoft.com/office/drawing/2014/main" id="{80FB314D-00A5-F74D-9931-8123BC0EF9A8}"/>
              </a:ext>
            </a:extLst>
          </p:cNvPr>
          <p:cNvPicPr>
            <a:picLocks noChangeAspect="1"/>
          </p:cNvPicPr>
          <p:nvPr/>
        </p:nvPicPr>
        <p:blipFill>
          <a:blip r:embed="rId36"/>
          <a:stretch>
            <a:fillRect/>
          </a:stretch>
        </p:blipFill>
        <p:spPr>
          <a:xfrm>
            <a:off x="8345406" y="1697434"/>
            <a:ext cx="609601" cy="711201"/>
          </a:xfrm>
          <a:prstGeom prst="rect">
            <a:avLst/>
          </a:prstGeom>
          <a:ln w="12700">
            <a:miter lim="400000"/>
          </a:ln>
        </p:spPr>
      </p:pic>
    </p:spTree>
    <p:extLst>
      <p:ext uri="{BB962C8B-B14F-4D97-AF65-F5344CB8AC3E}">
        <p14:creationId xmlns:p14="http://schemas.microsoft.com/office/powerpoint/2010/main" val="1713915985"/>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Rechthoek 8">
            <a:extLst>
              <a:ext uri="{FF2B5EF4-FFF2-40B4-BE49-F238E27FC236}">
                <a16:creationId xmlns:a16="http://schemas.microsoft.com/office/drawing/2014/main" id="{F3CC140B-E017-104C-A937-2D093B6FA90F}"/>
              </a:ext>
            </a:extLst>
          </p:cNvPr>
          <p:cNvSpPr/>
          <p:nvPr/>
        </p:nvSpPr>
        <p:spPr>
          <a:xfrm>
            <a:off x="736600" y="4796809"/>
            <a:ext cx="5978377" cy="1195542"/>
          </a:xfrm>
          <a:prstGeom prst="rect">
            <a:avLst/>
          </a:prstGeom>
          <a:gradFill>
            <a:gsLst>
              <a:gs pos="0">
                <a:srgbClr val="9F8D48"/>
              </a:gs>
              <a:gs pos="100000">
                <a:srgbClr val="BC5E61"/>
              </a:gs>
            </a:gsLst>
            <a:lin ang="10800000"/>
          </a:gradFill>
          <a:ln w="12700">
            <a:miter lim="400000"/>
          </a:ln>
        </p:spPr>
        <p:txBody>
          <a:bodyPr lIns="45719" rIns="45719" anchor="ctr"/>
          <a:lstStyle/>
          <a:p>
            <a:pPr algn="ctr">
              <a:lnSpc>
                <a:spcPct val="110000"/>
              </a:lnSpc>
              <a:defRPr sz="2400"/>
            </a:pPr>
            <a:endParaRPr/>
          </a:p>
        </p:txBody>
      </p:sp>
      <p:sp>
        <p:nvSpPr>
          <p:cNvPr id="41" name="Rechthoek 8">
            <a:extLst>
              <a:ext uri="{FF2B5EF4-FFF2-40B4-BE49-F238E27FC236}">
                <a16:creationId xmlns:a16="http://schemas.microsoft.com/office/drawing/2014/main" id="{361467F8-CEEB-F14F-95B0-91B26E99E08C}"/>
              </a:ext>
            </a:extLst>
          </p:cNvPr>
          <p:cNvSpPr/>
          <p:nvPr/>
        </p:nvSpPr>
        <p:spPr>
          <a:xfrm>
            <a:off x="762000" y="3272509"/>
            <a:ext cx="5927577" cy="1204891"/>
          </a:xfrm>
          <a:prstGeom prst="rect">
            <a:avLst/>
          </a:prstGeom>
          <a:gradFill>
            <a:gsLst>
              <a:gs pos="0">
                <a:srgbClr val="BC5E61"/>
              </a:gs>
              <a:gs pos="100000">
                <a:srgbClr val="2E5E77"/>
              </a:gs>
            </a:gsLst>
            <a:lin ang="10800000"/>
          </a:gradFill>
          <a:ln w="12700">
            <a:miter lim="400000"/>
          </a:ln>
        </p:spPr>
        <p:txBody>
          <a:bodyPr lIns="45719" rIns="45719" anchor="ctr"/>
          <a:lstStyle/>
          <a:p>
            <a:pPr algn="ctr">
              <a:lnSpc>
                <a:spcPct val="110000"/>
              </a:lnSpc>
              <a:defRPr sz="2400"/>
            </a:pPr>
            <a:endParaRPr/>
          </a:p>
        </p:txBody>
      </p:sp>
      <p:sp>
        <p:nvSpPr>
          <p:cNvPr id="42" name="Vierkant">
            <a:extLst>
              <a:ext uri="{FF2B5EF4-FFF2-40B4-BE49-F238E27FC236}">
                <a16:creationId xmlns:a16="http://schemas.microsoft.com/office/drawing/2014/main" id="{528CC822-A498-824F-82A8-F6EE10BCA7A4}"/>
              </a:ext>
            </a:extLst>
          </p:cNvPr>
          <p:cNvSpPr/>
          <p:nvPr/>
        </p:nvSpPr>
        <p:spPr>
          <a:xfrm>
            <a:off x="771785" y="247868"/>
            <a:ext cx="1199630" cy="1199630"/>
          </a:xfrm>
          <a:prstGeom prst="rect">
            <a:avLst/>
          </a:prstGeom>
          <a:solidFill>
            <a:srgbClr val="7F3B35"/>
          </a:solidFill>
          <a:ln w="12700">
            <a:miter lim="400000"/>
          </a:ln>
        </p:spPr>
        <p:txBody>
          <a:bodyPr lIns="45719" rIns="45719" anchor="ctr"/>
          <a:lstStyle/>
          <a:p>
            <a:pPr>
              <a:lnSpc>
                <a:spcPct val="110000"/>
              </a:lnSpc>
              <a:defRPr sz="2400">
                <a:solidFill>
                  <a:srgbClr val="2D5E77"/>
                </a:solidFill>
              </a:defRPr>
            </a:pPr>
            <a:endParaRPr/>
          </a:p>
        </p:txBody>
      </p:sp>
      <p:sp>
        <p:nvSpPr>
          <p:cNvPr id="43" name="Vierkant">
            <a:extLst>
              <a:ext uri="{FF2B5EF4-FFF2-40B4-BE49-F238E27FC236}">
                <a16:creationId xmlns:a16="http://schemas.microsoft.com/office/drawing/2014/main" id="{EFFD8C20-9F96-AE4C-A6B0-2E94D78E7DB9}"/>
              </a:ext>
            </a:extLst>
          </p:cNvPr>
          <p:cNvSpPr/>
          <p:nvPr/>
        </p:nvSpPr>
        <p:spPr>
          <a:xfrm>
            <a:off x="2346585" y="247868"/>
            <a:ext cx="1199630" cy="1199630"/>
          </a:xfrm>
          <a:prstGeom prst="rect">
            <a:avLst/>
          </a:prstGeom>
          <a:solidFill>
            <a:srgbClr val="91CAB7"/>
          </a:solidFill>
          <a:ln w="12700">
            <a:miter lim="400000"/>
          </a:ln>
        </p:spPr>
        <p:txBody>
          <a:bodyPr lIns="45719" rIns="45719" anchor="ctr"/>
          <a:lstStyle/>
          <a:p>
            <a:pPr>
              <a:lnSpc>
                <a:spcPct val="110000"/>
              </a:lnSpc>
              <a:defRPr sz="2400">
                <a:solidFill>
                  <a:srgbClr val="2D5E77"/>
                </a:solidFill>
              </a:defRPr>
            </a:pPr>
            <a:endParaRPr/>
          </a:p>
        </p:txBody>
      </p:sp>
      <p:sp>
        <p:nvSpPr>
          <p:cNvPr id="44" name="Vierkant">
            <a:extLst>
              <a:ext uri="{FF2B5EF4-FFF2-40B4-BE49-F238E27FC236}">
                <a16:creationId xmlns:a16="http://schemas.microsoft.com/office/drawing/2014/main" id="{2F3E379E-637C-CC4F-AD26-0F67239320EA}"/>
              </a:ext>
            </a:extLst>
          </p:cNvPr>
          <p:cNvSpPr/>
          <p:nvPr/>
        </p:nvSpPr>
        <p:spPr>
          <a:xfrm>
            <a:off x="3921385" y="247868"/>
            <a:ext cx="1199630" cy="1199630"/>
          </a:xfrm>
          <a:prstGeom prst="rect">
            <a:avLst/>
          </a:prstGeom>
          <a:solidFill>
            <a:srgbClr val="45503C"/>
          </a:solidFill>
          <a:ln w="12700">
            <a:miter lim="400000"/>
          </a:ln>
        </p:spPr>
        <p:txBody>
          <a:bodyPr lIns="45719" rIns="45719" anchor="ctr"/>
          <a:lstStyle/>
          <a:p>
            <a:pPr>
              <a:lnSpc>
                <a:spcPct val="110000"/>
              </a:lnSpc>
              <a:defRPr sz="2400">
                <a:solidFill>
                  <a:srgbClr val="2D5E77"/>
                </a:solidFill>
              </a:defRPr>
            </a:pPr>
            <a:endParaRPr/>
          </a:p>
        </p:txBody>
      </p:sp>
      <p:sp>
        <p:nvSpPr>
          <p:cNvPr id="45" name="Vierkant">
            <a:extLst>
              <a:ext uri="{FF2B5EF4-FFF2-40B4-BE49-F238E27FC236}">
                <a16:creationId xmlns:a16="http://schemas.microsoft.com/office/drawing/2014/main" id="{D3BC1D82-B3BB-E347-ADA8-A354D011B5E5}"/>
              </a:ext>
            </a:extLst>
          </p:cNvPr>
          <p:cNvSpPr/>
          <p:nvPr/>
        </p:nvSpPr>
        <p:spPr>
          <a:xfrm>
            <a:off x="5496185" y="247868"/>
            <a:ext cx="1199630" cy="1199630"/>
          </a:xfrm>
          <a:prstGeom prst="rect">
            <a:avLst/>
          </a:prstGeom>
          <a:solidFill>
            <a:srgbClr val="BC5E60"/>
          </a:solidFill>
          <a:ln w="12700">
            <a:miter lim="400000"/>
          </a:ln>
        </p:spPr>
        <p:txBody>
          <a:bodyPr lIns="45719" rIns="45719" anchor="ctr"/>
          <a:lstStyle/>
          <a:p>
            <a:pPr>
              <a:lnSpc>
                <a:spcPct val="110000"/>
              </a:lnSpc>
              <a:defRPr sz="2400">
                <a:solidFill>
                  <a:srgbClr val="2D5E77"/>
                </a:solidFill>
              </a:defRPr>
            </a:pPr>
            <a:endParaRPr/>
          </a:p>
        </p:txBody>
      </p:sp>
      <p:sp>
        <p:nvSpPr>
          <p:cNvPr id="46" name="Vierkant">
            <a:extLst>
              <a:ext uri="{FF2B5EF4-FFF2-40B4-BE49-F238E27FC236}">
                <a16:creationId xmlns:a16="http://schemas.microsoft.com/office/drawing/2014/main" id="{5D627D6E-D700-7049-9755-B99A9F41C5E2}"/>
              </a:ext>
            </a:extLst>
          </p:cNvPr>
          <p:cNvSpPr/>
          <p:nvPr/>
        </p:nvSpPr>
        <p:spPr>
          <a:xfrm>
            <a:off x="7070985" y="247868"/>
            <a:ext cx="1199630" cy="1199630"/>
          </a:xfrm>
          <a:prstGeom prst="rect">
            <a:avLst/>
          </a:prstGeom>
          <a:solidFill>
            <a:srgbClr val="9F8D48"/>
          </a:solidFill>
          <a:ln w="12700">
            <a:miter lim="400000"/>
          </a:ln>
        </p:spPr>
        <p:txBody>
          <a:bodyPr lIns="45719" rIns="45719" anchor="ctr"/>
          <a:lstStyle/>
          <a:p>
            <a:pPr>
              <a:lnSpc>
                <a:spcPct val="110000"/>
              </a:lnSpc>
              <a:defRPr sz="2400">
                <a:solidFill>
                  <a:srgbClr val="2D5E77"/>
                </a:solidFill>
              </a:defRPr>
            </a:pPr>
            <a:endParaRPr/>
          </a:p>
        </p:txBody>
      </p:sp>
      <p:sp>
        <p:nvSpPr>
          <p:cNvPr id="47" name="Vierkant">
            <a:extLst>
              <a:ext uri="{FF2B5EF4-FFF2-40B4-BE49-F238E27FC236}">
                <a16:creationId xmlns:a16="http://schemas.microsoft.com/office/drawing/2014/main" id="{3353574E-6294-DC4E-AAB4-3B76C2E0F89F}"/>
              </a:ext>
            </a:extLst>
          </p:cNvPr>
          <p:cNvSpPr/>
          <p:nvPr/>
        </p:nvSpPr>
        <p:spPr>
          <a:xfrm>
            <a:off x="8645785" y="247868"/>
            <a:ext cx="1199630" cy="1199630"/>
          </a:xfrm>
          <a:prstGeom prst="rect">
            <a:avLst/>
          </a:prstGeom>
          <a:solidFill>
            <a:srgbClr val="C7DAE6"/>
          </a:solidFill>
          <a:ln w="12700">
            <a:miter lim="400000"/>
          </a:ln>
        </p:spPr>
        <p:txBody>
          <a:bodyPr lIns="45719" rIns="45719" anchor="ctr"/>
          <a:lstStyle/>
          <a:p>
            <a:pPr>
              <a:lnSpc>
                <a:spcPct val="110000"/>
              </a:lnSpc>
              <a:defRPr sz="2400">
                <a:solidFill>
                  <a:srgbClr val="2D5E77"/>
                </a:solidFill>
              </a:defRPr>
            </a:pPr>
            <a:endParaRPr/>
          </a:p>
        </p:txBody>
      </p:sp>
      <p:sp>
        <p:nvSpPr>
          <p:cNvPr id="48" name="Vierkant">
            <a:extLst>
              <a:ext uri="{FF2B5EF4-FFF2-40B4-BE49-F238E27FC236}">
                <a16:creationId xmlns:a16="http://schemas.microsoft.com/office/drawing/2014/main" id="{CDB20684-B59E-EB4C-97F2-AE69FF86BA00}"/>
              </a:ext>
            </a:extLst>
          </p:cNvPr>
          <p:cNvSpPr/>
          <p:nvPr/>
        </p:nvSpPr>
        <p:spPr>
          <a:xfrm>
            <a:off x="10220585" y="247868"/>
            <a:ext cx="1199630" cy="1199630"/>
          </a:xfrm>
          <a:prstGeom prst="rect">
            <a:avLst/>
          </a:prstGeom>
          <a:solidFill>
            <a:srgbClr val="2D5E77"/>
          </a:solidFill>
          <a:ln w="12700">
            <a:miter lim="400000"/>
          </a:ln>
        </p:spPr>
        <p:txBody>
          <a:bodyPr lIns="45719" rIns="45719" anchor="ctr"/>
          <a:lstStyle/>
          <a:p>
            <a:pPr>
              <a:lnSpc>
                <a:spcPct val="110000"/>
              </a:lnSpc>
              <a:defRPr sz="2400">
                <a:solidFill>
                  <a:srgbClr val="2D5E77"/>
                </a:solidFill>
              </a:defRPr>
            </a:pPr>
            <a:endParaRPr/>
          </a:p>
        </p:txBody>
      </p:sp>
      <p:sp>
        <p:nvSpPr>
          <p:cNvPr id="49" name="Rechthoek 8">
            <a:extLst>
              <a:ext uri="{FF2B5EF4-FFF2-40B4-BE49-F238E27FC236}">
                <a16:creationId xmlns:a16="http://schemas.microsoft.com/office/drawing/2014/main" id="{DD641C5F-AB98-D44E-9914-396EB19E37E3}"/>
              </a:ext>
            </a:extLst>
          </p:cNvPr>
          <p:cNvSpPr/>
          <p:nvPr/>
        </p:nvSpPr>
        <p:spPr>
          <a:xfrm>
            <a:off x="762000" y="1766907"/>
            <a:ext cx="5927577" cy="1195542"/>
          </a:xfrm>
          <a:prstGeom prst="rect">
            <a:avLst/>
          </a:prstGeom>
          <a:gradFill>
            <a:gsLst>
              <a:gs pos="0">
                <a:srgbClr val="91CAB7"/>
              </a:gs>
              <a:gs pos="100000">
                <a:srgbClr val="2E5E77"/>
              </a:gs>
            </a:gsLst>
            <a:lin ang="10800000"/>
          </a:gradFill>
          <a:ln w="12700">
            <a:miter lim="400000"/>
          </a:ln>
        </p:spPr>
        <p:txBody>
          <a:bodyPr lIns="45719" rIns="45719" anchor="ctr"/>
          <a:lstStyle/>
          <a:p>
            <a:pPr algn="ctr">
              <a:lnSpc>
                <a:spcPct val="110000"/>
              </a:lnSpc>
              <a:defRPr sz="2400"/>
            </a:pPr>
            <a:endParaRPr/>
          </a:p>
        </p:txBody>
      </p:sp>
      <p:sp>
        <p:nvSpPr>
          <p:cNvPr id="50" name="Rechthoek">
            <a:extLst>
              <a:ext uri="{FF2B5EF4-FFF2-40B4-BE49-F238E27FC236}">
                <a16:creationId xmlns:a16="http://schemas.microsoft.com/office/drawing/2014/main" id="{457AECA6-E024-9D4E-BC4D-9E256F0B589E}"/>
              </a:ext>
            </a:extLst>
          </p:cNvPr>
          <p:cNvSpPr/>
          <p:nvPr/>
        </p:nvSpPr>
        <p:spPr>
          <a:xfrm>
            <a:off x="7090978" y="1764863"/>
            <a:ext cx="4320188" cy="1199630"/>
          </a:xfrm>
          <a:prstGeom prst="rect">
            <a:avLst/>
          </a:prstGeom>
          <a:solidFill>
            <a:srgbClr val="2D3A87"/>
          </a:solidFill>
          <a:ln w="12700">
            <a:miter lim="400000"/>
          </a:ln>
        </p:spPr>
        <p:txBody>
          <a:bodyPr lIns="45719" rIns="45719" anchor="ctr"/>
          <a:lstStyle/>
          <a:p>
            <a:pPr>
              <a:lnSpc>
                <a:spcPct val="110000"/>
              </a:lnSpc>
              <a:defRPr sz="2400">
                <a:solidFill>
                  <a:srgbClr val="2D5E77"/>
                </a:solidFill>
              </a:defRPr>
            </a:pPr>
            <a:endParaRPr/>
          </a:p>
        </p:txBody>
      </p:sp>
    </p:spTree>
    <p:extLst>
      <p:ext uri="{BB962C8B-B14F-4D97-AF65-F5344CB8AC3E}">
        <p14:creationId xmlns:p14="http://schemas.microsoft.com/office/powerpoint/2010/main" val="87066011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0D833-2597-6E48-4525-C3770E56DAB8}"/>
            </a:ext>
          </a:extLst>
        </p:cNvPr>
        <p:cNvGrpSpPr/>
        <p:nvPr/>
      </p:nvGrpSpPr>
      <p:grpSpPr>
        <a:xfrm>
          <a:off x="0" y="0"/>
          <a:ext cx="0" cy="0"/>
          <a:chOff x="0" y="0"/>
          <a:chExt cx="0" cy="0"/>
        </a:xfrm>
      </p:grpSpPr>
      <p:sp>
        <p:nvSpPr>
          <p:cNvPr id="388" name="We do cool stuff">
            <a:extLst>
              <a:ext uri="{FF2B5EF4-FFF2-40B4-BE49-F238E27FC236}">
                <a16:creationId xmlns:a16="http://schemas.microsoft.com/office/drawing/2014/main" id="{992A2B96-9C6C-62D6-BEB2-1D71441C7E20}"/>
              </a:ext>
            </a:extLst>
          </p:cNvPr>
          <p:cNvSpPr txBox="1">
            <a:spLocks noGrp="1"/>
          </p:cNvSpPr>
          <p:nvPr>
            <p:ph type="title"/>
          </p:nvPr>
        </p:nvSpPr>
        <p:spPr>
          <a:xfrm>
            <a:off x="719999" y="474579"/>
            <a:ext cx="9043642" cy="2846690"/>
          </a:xfrm>
          <a:prstGeom prst="rect">
            <a:avLst/>
          </a:prstGeom>
        </p:spPr>
        <p:txBody>
          <a:bodyPr>
            <a:normAutofit fontScale="90000"/>
          </a:bodyPr>
          <a:lstStyle>
            <a:lvl1pPr>
              <a:defRPr>
                <a:solidFill>
                  <a:srgbClr val="7F3B35"/>
                </a:solidFill>
              </a:defRPr>
            </a:lvl1pPr>
          </a:lstStyle>
          <a:p>
            <a:r>
              <a:rPr lang="en-US" dirty="0"/>
              <a:t>Nowadays</a:t>
            </a:r>
            <a:br>
              <a:rPr lang="en-US" dirty="0"/>
            </a:br>
            <a:r>
              <a:rPr lang="en-US" dirty="0"/>
              <a:t>the infrastructure</a:t>
            </a:r>
            <a:br>
              <a:rPr lang="en-US" dirty="0"/>
            </a:br>
            <a:r>
              <a:rPr lang="en-US" dirty="0"/>
              <a:t>is very </a:t>
            </a:r>
            <a:br>
              <a:rPr lang="en-US" dirty="0"/>
            </a:br>
            <a:r>
              <a:rPr lang="en-US" dirty="0"/>
              <a:t>important !</a:t>
            </a:r>
            <a:br>
              <a:rPr lang="en-US" dirty="0"/>
            </a:br>
            <a:endParaRPr dirty="0"/>
          </a:p>
        </p:txBody>
      </p:sp>
      <p:sp>
        <p:nvSpPr>
          <p:cNvPr id="390" name="Dianummer">
            <a:extLst>
              <a:ext uri="{FF2B5EF4-FFF2-40B4-BE49-F238E27FC236}">
                <a16:creationId xmlns:a16="http://schemas.microsoft.com/office/drawing/2014/main" id="{BBFF88E5-0A80-4F77-AC71-7CC82E0529C9}"/>
              </a:ext>
            </a:extLst>
          </p:cNvPr>
          <p:cNvSpPr txBox="1">
            <a:spLocks noGrp="1"/>
          </p:cNvSpPr>
          <p:nvPr>
            <p:ph type="sldNum" sz="quarter" idx="2"/>
          </p:nvPr>
        </p:nvSpPr>
        <p:spPr>
          <a:xfrm>
            <a:off x="719999" y="6293316"/>
            <a:ext cx="203025" cy="28882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pic>
        <p:nvPicPr>
          <p:cNvPr id="4" name="Picture 3">
            <a:extLst>
              <a:ext uri="{FF2B5EF4-FFF2-40B4-BE49-F238E27FC236}">
                <a16:creationId xmlns:a16="http://schemas.microsoft.com/office/drawing/2014/main" id="{9AE1D68A-D0D0-0C0F-0C05-4B5617BCE7A7}"/>
              </a:ext>
            </a:extLst>
          </p:cNvPr>
          <p:cNvPicPr>
            <a:picLocks noChangeAspect="1"/>
          </p:cNvPicPr>
          <p:nvPr/>
        </p:nvPicPr>
        <p:blipFill>
          <a:blip r:embed="rId2"/>
          <a:stretch>
            <a:fillRect/>
          </a:stretch>
        </p:blipFill>
        <p:spPr>
          <a:xfrm>
            <a:off x="4603531" y="283367"/>
            <a:ext cx="7186886" cy="6298773"/>
          </a:xfrm>
          <a:prstGeom prst="rect">
            <a:avLst/>
          </a:prstGeom>
        </p:spPr>
      </p:pic>
      <p:pic>
        <p:nvPicPr>
          <p:cNvPr id="7170" name="Picture 2" descr="Not stonks template (pretty shitty but I put a sad face) : r ...">
            <a:extLst>
              <a:ext uri="{FF2B5EF4-FFF2-40B4-BE49-F238E27FC236}">
                <a16:creationId xmlns:a16="http://schemas.microsoft.com/office/drawing/2014/main" id="{ABDD8A49-1C42-9260-1E2A-118C0FA8B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00" y="3205655"/>
            <a:ext cx="4335517" cy="260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58524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64392-88BB-57C7-D156-66E2EFF9197E}"/>
            </a:ext>
          </a:extLst>
        </p:cNvPr>
        <p:cNvGrpSpPr/>
        <p:nvPr/>
      </p:nvGrpSpPr>
      <p:grpSpPr>
        <a:xfrm>
          <a:off x="0" y="0"/>
          <a:ext cx="0" cy="0"/>
          <a:chOff x="0" y="0"/>
          <a:chExt cx="0" cy="0"/>
        </a:xfrm>
      </p:grpSpPr>
      <p:sp>
        <p:nvSpPr>
          <p:cNvPr id="388" name="We do cool stuff">
            <a:extLst>
              <a:ext uri="{FF2B5EF4-FFF2-40B4-BE49-F238E27FC236}">
                <a16:creationId xmlns:a16="http://schemas.microsoft.com/office/drawing/2014/main" id="{1C1142D1-0E95-D8FD-34E0-72D96CE6E1B3}"/>
              </a:ext>
            </a:extLst>
          </p:cNvPr>
          <p:cNvSpPr txBox="1">
            <a:spLocks noGrp="1"/>
          </p:cNvSpPr>
          <p:nvPr>
            <p:ph type="title"/>
          </p:nvPr>
        </p:nvSpPr>
        <p:spPr>
          <a:prstGeom prst="rect">
            <a:avLst/>
          </a:prstGeom>
        </p:spPr>
        <p:txBody>
          <a:bodyPr/>
          <a:lstStyle>
            <a:lvl1pPr>
              <a:defRPr>
                <a:solidFill>
                  <a:srgbClr val="7F3B35"/>
                </a:solidFill>
              </a:defRPr>
            </a:lvl1pPr>
          </a:lstStyle>
          <a:p>
            <a:r>
              <a:rPr lang="en-US" dirty="0"/>
              <a:t>IT Infrastructure</a:t>
            </a:r>
            <a:endParaRPr dirty="0"/>
          </a:p>
        </p:txBody>
      </p:sp>
      <p:sp>
        <p:nvSpPr>
          <p:cNvPr id="390" name="Dianummer">
            <a:extLst>
              <a:ext uri="{FF2B5EF4-FFF2-40B4-BE49-F238E27FC236}">
                <a16:creationId xmlns:a16="http://schemas.microsoft.com/office/drawing/2014/main" id="{BC1B342F-5F0A-8900-0AE9-708B4CA0FB7F}"/>
              </a:ext>
            </a:extLst>
          </p:cNvPr>
          <p:cNvSpPr txBox="1">
            <a:spLocks noGrp="1"/>
          </p:cNvSpPr>
          <p:nvPr>
            <p:ph type="sldNum" sz="quarter" idx="2"/>
          </p:nvPr>
        </p:nvSpPr>
        <p:spPr>
          <a:xfrm>
            <a:off x="719999" y="6293316"/>
            <a:ext cx="203025" cy="28882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pic>
        <p:nvPicPr>
          <p:cNvPr id="4" name="Picture 3">
            <a:extLst>
              <a:ext uri="{FF2B5EF4-FFF2-40B4-BE49-F238E27FC236}">
                <a16:creationId xmlns:a16="http://schemas.microsoft.com/office/drawing/2014/main" id="{B56D9D51-E863-AC36-197E-3433B1D179A8}"/>
              </a:ext>
            </a:extLst>
          </p:cNvPr>
          <p:cNvPicPr>
            <a:picLocks noChangeAspect="1"/>
          </p:cNvPicPr>
          <p:nvPr/>
        </p:nvPicPr>
        <p:blipFill>
          <a:blip r:embed="rId2"/>
          <a:stretch>
            <a:fillRect/>
          </a:stretch>
        </p:blipFill>
        <p:spPr>
          <a:xfrm>
            <a:off x="2755900" y="501650"/>
            <a:ext cx="6680200" cy="5854700"/>
          </a:xfrm>
          <a:prstGeom prst="rect">
            <a:avLst/>
          </a:prstGeom>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a:extLst>
                  <a:ext uri="{FF2B5EF4-FFF2-40B4-BE49-F238E27FC236}">
                    <a16:creationId xmlns:a16="http://schemas.microsoft.com/office/drawing/2014/main" id="{BF911694-5F6E-8BA6-6147-2FAFDCE7ED41}"/>
                  </a:ext>
                </a:extLst>
              </p:cNvPr>
              <p:cNvGraphicFramePr>
                <a:graphicFrameLocks noGrp="1"/>
              </p:cNvGraphicFramePr>
              <p:nvPr>
                <p:extLst>
                  <p:ext uri="{D42A27DB-BD31-4B8C-83A1-F6EECF244321}">
                    <p14:modId xmlns:p14="http://schemas.microsoft.com/office/powerpoint/2010/main" val="2030016402"/>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a:extLst>
                  <a:ext uri="{FF2B5EF4-FFF2-40B4-BE49-F238E27FC236}">
                    <a16:creationId xmlns:a16="http://schemas.microsoft.com/office/drawing/2014/main" id="{BF911694-5F6E-8BA6-6147-2FAFDCE7ED41}"/>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394285040"/>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j7kpz3zm8qd2tvmju1aqgw97id8jj"/>
</p:tagLst>
</file>

<file path=ppt/theme/theme1.xml><?xml version="1.0" encoding="utf-8"?>
<a:theme xmlns:a="http://schemas.openxmlformats.org/drawingml/2006/main" name="Kantoorthema">
  <a:themeElements>
    <a:clrScheme name="JADS">
      <a:dk1>
        <a:srgbClr val="145F78"/>
      </a:dk1>
      <a:lt1>
        <a:srgbClr val="FEFFFE"/>
      </a:lt1>
      <a:dk2>
        <a:srgbClr val="7ECBB6"/>
      </a:dk2>
      <a:lt2>
        <a:srgbClr val="FEFFFE"/>
      </a:lt2>
      <a:accent1>
        <a:srgbClr val="883631"/>
      </a:accent1>
      <a:accent2>
        <a:srgbClr val="7ECBB6"/>
      </a:accent2>
      <a:accent3>
        <a:srgbClr val="425039"/>
      </a:accent3>
      <a:accent4>
        <a:srgbClr val="CA575E"/>
      </a:accent4>
      <a:accent5>
        <a:srgbClr val="A18B39"/>
      </a:accent5>
      <a:accent6>
        <a:srgbClr val="C1D9E6"/>
      </a:accent6>
      <a:hlink>
        <a:srgbClr val="175F79"/>
      </a:hlink>
      <a:folHlink>
        <a:srgbClr val="175F79"/>
      </a:folHlink>
    </a:clrScheme>
    <a:fontScheme name="Kantoorthema">
      <a:majorFont>
        <a:latin typeface="Helvetica"/>
        <a:ea typeface="Helvetica"/>
        <a:cs typeface="Helvetica"/>
      </a:majorFont>
      <a:minorFont>
        <a:latin typeface="Calibri"/>
        <a:ea typeface="Calibri"/>
        <a:cs typeface="Calibri"/>
      </a:minorFont>
    </a:fontScheme>
    <a:fmtScheme name="Kantoorthem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10000"/>
          </a:lnSpc>
          <a:spcBef>
            <a:spcPts val="0"/>
          </a:spcBef>
          <a:spcAft>
            <a:spcPts val="0"/>
          </a:spcAft>
          <a:buClrTx/>
          <a:buSzTx/>
          <a:buFontTx/>
          <a:buNone/>
          <a:tabLst/>
          <a:defRPr kumimoji="0" sz="2400" b="0" i="0" u="none" strike="noStrike" cap="none" spc="0" normalizeH="0" baseline="0">
            <a:ln>
              <a:noFill/>
            </a:ln>
            <a:solidFill>
              <a:srgbClr val="2D5E77"/>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4" id="{CD01CCC3-E5D1-4A47-AF11-BC7F2611FF8C}" vid="{1CA182A3-9CE1-5841-BD4C-8F6F6795902B}"/>
    </a:ext>
  </a:extLst>
</a:theme>
</file>

<file path=ppt/theme/theme2.xml><?xml version="1.0" encoding="utf-8"?>
<a:theme xmlns:a="http://schemas.openxmlformats.org/drawingml/2006/main" name="Kantoorthema">
  <a:themeElements>
    <a:clrScheme name="Kantoorthema">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Kantoorthema">
      <a:majorFont>
        <a:latin typeface="Helvetica"/>
        <a:ea typeface="Helvetica"/>
        <a:cs typeface="Helvetica"/>
      </a:majorFont>
      <a:minorFont>
        <a:latin typeface="Calibri"/>
        <a:ea typeface="Calibri"/>
        <a:cs typeface="Calibri"/>
      </a:minorFont>
    </a:fontScheme>
    <a:fmtScheme name="Kantoorthem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10000"/>
          </a:lnSpc>
          <a:spcBef>
            <a:spcPts val="0"/>
          </a:spcBef>
          <a:spcAft>
            <a:spcPts val="0"/>
          </a:spcAft>
          <a:buClrTx/>
          <a:buSzTx/>
          <a:buFontTx/>
          <a:buNone/>
          <a:tabLst/>
          <a:defRPr kumimoji="0" sz="2400" b="0" i="0" u="none" strike="noStrike" cap="none" spc="0" normalizeH="0" baseline="0">
            <a:ln>
              <a:noFill/>
            </a:ln>
            <a:solidFill>
              <a:srgbClr val="2D5E77"/>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8.png"/></Relationships>
</file>

<file path=ppt/webextensions/_rels/webextension10.xml.rels><?xml version="1.0" encoding="UTF-8" standalone="yes"?>
<Relationships xmlns="http://schemas.openxmlformats.org/package/2006/relationships"><Relationship Id="rId1" Type="http://schemas.openxmlformats.org/officeDocument/2006/relationships/image" Target="../media/image41.png"/></Relationships>
</file>

<file path=ppt/webextensions/_rels/webextension11.xml.rels><?xml version="1.0" encoding="UTF-8" standalone="yes"?>
<Relationships xmlns="http://schemas.openxmlformats.org/package/2006/relationships"><Relationship Id="rId1" Type="http://schemas.openxmlformats.org/officeDocument/2006/relationships/image" Target="../media/image47.png"/></Relationships>
</file>

<file path=ppt/webextensions/_rels/webextension12.xml.rels><?xml version="1.0" encoding="UTF-8" standalone="yes"?>
<Relationships xmlns="http://schemas.openxmlformats.org/package/2006/relationships"><Relationship Id="rId1" Type="http://schemas.openxmlformats.org/officeDocument/2006/relationships/image" Target="../media/image51.png"/></Relationships>
</file>

<file path=ppt/webextensions/_rels/webextension13.xml.rels><?xml version="1.0" encoding="UTF-8" standalone="yes"?>
<Relationships xmlns="http://schemas.openxmlformats.org/package/2006/relationships"><Relationship Id="rId1" Type="http://schemas.openxmlformats.org/officeDocument/2006/relationships/image" Target="../media/image60.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2.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8.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9.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33.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35.png"/></Relationships>
</file>

<file path=ppt/webextensions/_rels/webextension7.xml.rels><?xml version="1.0" encoding="UTF-8" standalone="yes"?>
<Relationships xmlns="http://schemas.openxmlformats.org/package/2006/relationships"><Relationship Id="rId1" Type="http://schemas.openxmlformats.org/officeDocument/2006/relationships/image" Target="../media/image36.png"/></Relationships>
</file>

<file path=ppt/webextensions/_rels/webextension8.xml.rels><?xml version="1.0" encoding="UTF-8" standalone="yes"?>
<Relationships xmlns="http://schemas.openxmlformats.org/package/2006/relationships"><Relationship Id="rId1" Type="http://schemas.openxmlformats.org/officeDocument/2006/relationships/image" Target="../media/image37.png"/></Relationships>
</file>

<file path=ppt/webextensions/_rels/webextension9.xml.rels><?xml version="1.0" encoding="UTF-8" standalone="yes"?>
<Relationships xmlns="http://schemas.openxmlformats.org/package/2006/relationships"><Relationship Id="rId1" Type="http://schemas.openxmlformats.org/officeDocument/2006/relationships/image" Target="../media/image40.png"/></Relationships>
</file>

<file path=ppt/webextensions/webextension1.xml><?xml version="1.0" encoding="utf-8"?>
<we:webextension xmlns:we="http://schemas.microsoft.com/office/webextensions/webextension/2010/11" id="{46E5120B-6B81-3042-967F-37E3C5548B82}">
  <we:reference id="wa104379261" version="4.3.0.0" store="en-US" storeType="OMEX"/>
  <we:alternateReferences>
    <we:reference id="wa104379261" version="4.3.0.0" store="" storeType="OMEX"/>
  </we:alternateReferences>
  <we:properties>
    <we:property name="MENTIMETER_QUESTION_ID_KEY" value="&quot;6siuws5bvxwm&quot;"/>
  </we:properties>
  <we:bindings/>
  <we:snapshot xmlns:r="http://schemas.openxmlformats.org/officeDocument/2006/relationships" r:embed="rId1"/>
</we:webextension>
</file>

<file path=ppt/webextensions/webextension10.xml><?xml version="1.0" encoding="utf-8"?>
<we:webextension xmlns:we="http://schemas.microsoft.com/office/webextensions/webextension/2010/11" id="{46E5120B-6B81-3042-967F-37E3C5548B82}">
  <we:reference id="wa104379261" version="4.3.0.0" store="en-US" storeType="OMEX"/>
  <we:alternateReferences>
    <we:reference id="wa104379261" version="4.3.0.0" store="" storeType="OMEX"/>
  </we:alternateReferences>
  <we:properties>
    <we:property name="MENTIMETER_QUESTION_ID_KEY" value="&quot;13veu8h3xo1r&quot;"/>
  </we:properties>
  <we:bindings/>
  <we:snapshot xmlns:r="http://schemas.openxmlformats.org/officeDocument/2006/relationships" r:embed="rId1"/>
</we:webextension>
</file>

<file path=ppt/webextensions/webextension11.xml><?xml version="1.0" encoding="utf-8"?>
<we:webextension xmlns:we="http://schemas.microsoft.com/office/webextensions/webextension/2010/11" id="{46E5120B-6B81-3042-967F-37E3C5548B82}">
  <we:reference id="wa104379261" version="4.3.0.0" store="en-US" storeType="OMEX"/>
  <we:alternateReferences>
    <we:reference id="wa104379261" version="4.3.0.0" store="" storeType="OMEX"/>
  </we:alternateReferences>
  <we:properties>
    <we:property name="MENTIMETER_QUESTION_ID_KEY" value="&quot;mypmvsh8v314&quot;"/>
  </we:properties>
  <we:bindings/>
  <we:snapshot xmlns:r="http://schemas.openxmlformats.org/officeDocument/2006/relationships" r:embed="rId1"/>
</we:webextension>
</file>

<file path=ppt/webextensions/webextension12.xml><?xml version="1.0" encoding="utf-8"?>
<we:webextension xmlns:we="http://schemas.microsoft.com/office/webextensions/webextension/2010/11" id="{46E5120B-6B81-3042-967F-37E3C5548B82}">
  <we:reference id="wa104379261" version="4.3.0.0" store="en-US" storeType="OMEX"/>
  <we:alternateReferences>
    <we:reference id="wa104379261" version="4.3.0.0" store="" storeType="OMEX"/>
  </we:alternateReferences>
  <we:properties>
    <we:property name="MENTIMETER_QUESTION_ID_KEY" value="&quot;fsqj5us1v7rx&quot;"/>
  </we:properties>
  <we:bindings/>
  <we:snapshot xmlns:r="http://schemas.openxmlformats.org/officeDocument/2006/relationships" r:embed="rId1"/>
</we:webextension>
</file>

<file path=ppt/webextensions/webextension13.xml><?xml version="1.0" encoding="utf-8"?>
<we:webextension xmlns:we="http://schemas.microsoft.com/office/webextensions/webextension/2010/11" id="{46E5120B-6B81-3042-967F-37E3C5548B82}">
  <we:reference id="wa104379261" version="4.3.0.0" store="en-US" storeType="OMEX"/>
  <we:alternateReferences>
    <we:reference id="wa104379261" version="4.3.0.0" store="" storeType="OMEX"/>
  </we:alternateReferences>
  <we:properties>
    <we:property name="MENTIMETER_QUESTION_ID_KEY" value="&quot;vw6kpnb1ewz9&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46E5120B-6B81-3042-967F-37E3C5548B82}">
  <we:reference id="wa104379261" version="4.3.0.0" store="en-US" storeType="OMEX"/>
  <we:alternateReferences>
    <we:reference id="wa104379261" version="4.3.0.0" store="" storeType="OMEX"/>
  </we:alternateReferences>
  <we:properties>
    <we:property name="MENTIMETER_QUESTION_ID_KEY" value="&quot;k3xuybc2t5wo&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46E5120B-6B81-3042-967F-37E3C5548B82}">
  <we:reference id="wa104379261" version="4.3.0.0" store="en-US" storeType="OMEX"/>
  <we:alternateReferences>
    <we:reference id="wa104379261" version="4.3.0.0" store="" storeType="OMEX"/>
  </we:alternateReferences>
  <we:properties>
    <we:property name="MENTIMETER_QUESTION_ID_KEY" value="&quot;e6memv363nbw&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46E5120B-6B81-3042-967F-37E3C5548B82}">
  <we:reference id="wa104379261" version="4.3.0.0" store="en-US" storeType="OMEX"/>
  <we:alternateReferences>
    <we:reference id="wa104379261" version="4.3.0.0" store="" storeType="OMEX"/>
  </we:alternateReferences>
  <we:properties>
    <we:property name="MENTIMETER_QUESTION_ID_KEY" value="&quot;k3xuybc2t5wo&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46E5120B-6B81-3042-967F-37E3C5548B82}">
  <we:reference id="wa104379261" version="4.3.0.0" store="en-US" storeType="OMEX"/>
  <we:alternateReferences>
    <we:reference id="wa104379261" version="4.3.0.0" store="" storeType="OMEX"/>
  </we:alternateReferences>
  <we:properties>
    <we:property name="MENTIMETER_QUESTION_ID_KEY" value="&quot;i54jjopsrgvp&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46E5120B-6B81-3042-967F-37E3C5548B82}">
  <we:reference id="wa104379261" version="4.3.0.0" store="en-US" storeType="OMEX"/>
  <we:alternateReferences>
    <we:reference id="wa104379261" version="4.3.0.0" store="" storeType="OMEX"/>
  </we:alternateReferences>
  <we:properties>
    <we:property name="MENTIMETER_QUESTION_ID_KEY" value="&quot;h943u6wmp8nt&quot;"/>
  </we:properties>
  <we:bindings/>
  <we:snapshot xmlns:r="http://schemas.openxmlformats.org/officeDocument/2006/relationships" r:embed="rId1"/>
</we:webextension>
</file>

<file path=ppt/webextensions/webextension7.xml><?xml version="1.0" encoding="utf-8"?>
<we:webextension xmlns:we="http://schemas.microsoft.com/office/webextensions/webextension/2010/11" id="{46E5120B-6B81-3042-967F-37E3C5548B82}">
  <we:reference id="wa104379261" version="4.3.0.0" store="en-US" storeType="OMEX"/>
  <we:alternateReferences>
    <we:reference id="wa104379261" version="4.3.0.0" store="" storeType="OMEX"/>
  </we:alternateReferences>
  <we:properties>
    <we:property name="MENTIMETER_QUESTION_ID_KEY" value="&quot;s1k2wthn253d&quot;"/>
  </we:properties>
  <we:bindings/>
  <we:snapshot xmlns:r="http://schemas.openxmlformats.org/officeDocument/2006/relationships" r:embed="rId1"/>
</we:webextension>
</file>

<file path=ppt/webextensions/webextension8.xml><?xml version="1.0" encoding="utf-8"?>
<we:webextension xmlns:we="http://schemas.microsoft.com/office/webextensions/webextension/2010/11" id="{46E5120B-6B81-3042-967F-37E3C5548B82}">
  <we:reference id="wa104379261" version="4.3.0.0" store="en-US" storeType="OMEX"/>
  <we:alternateReferences>
    <we:reference id="wa104379261" version="4.3.0.0" store="" storeType="OMEX"/>
  </we:alternateReferences>
  <we:properties>
    <we:property name="MENTIMETER_QUESTION_ID_KEY" value="&quot;9m1mcc42vjh6&quot;"/>
  </we:properties>
  <we:bindings/>
  <we:snapshot xmlns:r="http://schemas.openxmlformats.org/officeDocument/2006/relationships" r:embed="rId1"/>
</we:webextension>
</file>

<file path=ppt/webextensions/webextension9.xml><?xml version="1.0" encoding="utf-8"?>
<we:webextension xmlns:we="http://schemas.microsoft.com/office/webextensions/webextension/2010/11" id="{46E5120B-6B81-3042-967F-37E3C5548B82}">
  <we:reference id="wa104379261" version="4.3.0.0" store="en-US" storeType="OMEX"/>
  <we:alternateReferences>
    <we:reference id="wa104379261" version="4.3.0.0" store="" storeType="OMEX"/>
  </we:alternateReferences>
  <we:properties>
    <we:property name="MENTIMETER_QUESTION_ID_KEY" value="&quot;quitubwppwj9&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
  <TotalTime>5479</TotalTime>
  <Words>1094</Words>
  <Application>Microsoft Office PowerPoint</Application>
  <PresentationFormat>Widescreen</PresentationFormat>
  <Paragraphs>172</Paragraphs>
  <Slides>74</Slides>
  <Notes>1</Notes>
  <HiddenSlides>21</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Kantoorthema</vt:lpstr>
      <vt:lpstr>PowerPoint Presentation</vt:lpstr>
      <vt:lpstr>PowerPoint Presentation</vt:lpstr>
      <vt:lpstr>You Laptop  </vt:lpstr>
      <vt:lpstr>PowerPoint Presentation</vt:lpstr>
      <vt:lpstr>PowerPoint Presentation</vt:lpstr>
      <vt:lpstr>IT Infrastructure</vt:lpstr>
      <vt:lpstr>What changed??</vt:lpstr>
      <vt:lpstr>Nowadays the infrastructure is very  important ! </vt:lpstr>
      <vt:lpstr>IT Infrastructure</vt:lpstr>
      <vt:lpstr>PowerPoint Presentation</vt:lpstr>
      <vt:lpstr>Bash as standard </vt:lpstr>
      <vt:lpstr>IT Infrastructure</vt:lpstr>
      <vt:lpstr>How today you can create a server</vt:lpstr>
      <vt:lpstr>A server description</vt:lpstr>
      <vt:lpstr>Not only as YAML</vt:lpstr>
      <vt:lpstr>Not only as YAML</vt:lpstr>
      <vt:lpstr>Not only as YAML</vt:lpstr>
      <vt:lpstr>IT Infrastructure</vt:lpstr>
      <vt:lpstr>IT Infrastructure</vt:lpstr>
      <vt:lpstr>DevOps</vt:lpstr>
      <vt:lpstr>Is IaC effective for developer?</vt:lpstr>
      <vt:lpstr>IT Infrastructure</vt:lpstr>
      <vt:lpstr>PowerPoint Presentation</vt:lpstr>
      <vt:lpstr>MLOps System</vt:lpstr>
      <vt:lpstr>IT Infrastructure</vt:lpstr>
      <vt:lpstr>IT Infrastructure</vt:lpstr>
      <vt:lpstr>IT Infrastructure</vt:lpstr>
      <vt:lpstr>Another System: High Performance Computer</vt:lpstr>
      <vt:lpstr>HPC: Architecture</vt:lpstr>
      <vt:lpstr>IT Infrastructure</vt:lpstr>
      <vt:lpstr>IT Infrastructure</vt:lpstr>
      <vt:lpstr>HPC case study: Challenge</vt:lpstr>
      <vt:lpstr>The business evolves but not the infrastructure</vt:lpstr>
      <vt:lpstr>Big data and AI Era: Can we make it adaptive?</vt:lpstr>
      <vt:lpstr>If we can orchestrate the intent?</vt:lpstr>
      <vt:lpstr>PowerPoint Presentation</vt:lpstr>
      <vt:lpstr>Proposal</vt:lpstr>
      <vt:lpstr>IT Infrastructure</vt:lpstr>
      <vt:lpstr>Proposal</vt:lpstr>
      <vt:lpstr>Use Case: Drift Detection</vt:lpstr>
      <vt:lpstr>Use Case: Blast Radius Analysis</vt:lpstr>
      <vt:lpstr>PowerPoint Presentation</vt:lpstr>
      <vt:lpstr>What can we use?</vt:lpstr>
      <vt:lpstr>What now? </vt:lpstr>
      <vt:lpstr>IT Infrastructure</vt:lpstr>
      <vt:lpstr>We started from selecting open source</vt:lpstr>
      <vt:lpstr>What have we done? Rule based</vt:lpstr>
      <vt:lpstr>What have we done? LLM-Based</vt:lpstr>
      <vt:lpstr>What have we observed?</vt:lpstr>
      <vt:lpstr>Not only open-but also in industry with NXP</vt:lpstr>
      <vt:lpstr>What we obtain with HPC</vt:lpstr>
      <vt:lpstr>IT Infrastructure</vt:lpstr>
      <vt:lpstr>Add the infrastructure loads to the infrastructure graph</vt:lpstr>
      <vt:lpstr>Thank you for the attention!</vt:lpstr>
      <vt:lpstr>PowerPoint Presentation</vt:lpstr>
      <vt:lpstr>PowerPoint Presentation</vt:lpstr>
      <vt:lpstr>PowerPoint Presentation</vt:lpstr>
      <vt:lpstr>PowerPoint Presentation</vt:lpstr>
      <vt:lpstr>We do cool stuff</vt:lpstr>
      <vt:lpstr>We do cool stuff</vt:lpstr>
      <vt:lpstr>We do cool stuff</vt:lpstr>
      <vt:lpstr>We do cool stuff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Fossati, Stefano</dc:creator>
  <cp:lastModifiedBy>Fossati, Stefano</cp:lastModifiedBy>
  <cp:revision>2</cp:revision>
  <dcterms:created xsi:type="dcterms:W3CDTF">2025-12-05T14:47:31Z</dcterms:created>
  <dcterms:modified xsi:type="dcterms:W3CDTF">2025-12-09T10:29:41Z</dcterms:modified>
</cp:coreProperties>
</file>